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5F61A-59CF-47DE-8E82-5D0637B5CE2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FEAA67-5AAB-4012-9014-D620D0AE7B41}">
      <dgm:prSet phldrT="[Text]"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In the 1800’s, the Cherokee nation occupied a large area of land in western Georgia</a:t>
          </a:r>
          <a:endParaRPr lang="en-US" sz="700" dirty="0"/>
        </a:p>
      </dgm:t>
    </dgm:pt>
    <dgm:pt modelId="{5975AB55-69FA-48AE-BC4C-DE7F5A84FA45}" type="parTrans" cxnId="{A8E535B5-24C0-45E5-A675-E7315B935813}">
      <dgm:prSet/>
      <dgm:spPr/>
      <dgm:t>
        <a:bodyPr/>
        <a:lstStyle/>
        <a:p>
          <a:endParaRPr lang="en-US"/>
        </a:p>
      </dgm:t>
    </dgm:pt>
    <dgm:pt modelId="{BCDF10B2-69E2-4CF4-8D64-4F42985A83D6}" type="sibTrans" cxnId="{A8E535B5-24C0-45E5-A675-E7315B935813}">
      <dgm:prSet/>
      <dgm:spPr/>
      <dgm:t>
        <a:bodyPr/>
        <a:lstStyle/>
        <a:p>
          <a:endParaRPr lang="en-US"/>
        </a:p>
      </dgm:t>
    </dgm:pt>
    <dgm:pt modelId="{CD9E64C6-3382-4E41-B775-F2186EFD9009}">
      <dgm:prSet phldrT="[Text]"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Treaties signed between U.S. and Cherokee guaranteed them rights to their land </a:t>
          </a:r>
          <a:endParaRPr lang="en-US" sz="700" dirty="0"/>
        </a:p>
      </dgm:t>
    </dgm:pt>
    <dgm:pt modelId="{5AF836F4-F00E-475E-8379-6BD13C95CBEE}" type="parTrans" cxnId="{1B289F04-4236-457B-82E1-B93D9F423BDF}">
      <dgm:prSet/>
      <dgm:spPr/>
      <dgm:t>
        <a:bodyPr/>
        <a:lstStyle/>
        <a:p>
          <a:endParaRPr lang="en-US"/>
        </a:p>
      </dgm:t>
    </dgm:pt>
    <dgm:pt modelId="{2DDB0845-E2D6-4A31-A5E2-E1E133E3DCE6}" type="sibTrans" cxnId="{1B289F04-4236-457B-82E1-B93D9F423BDF}">
      <dgm:prSet/>
      <dgm:spPr/>
      <dgm:t>
        <a:bodyPr/>
        <a:lstStyle/>
        <a:p>
          <a:endParaRPr lang="en-US"/>
        </a:p>
      </dgm:t>
    </dgm:pt>
    <dgm:pt modelId="{ED86995D-5246-4E99-9C7E-ED30A365BAAE}">
      <dgm:prSet phldrT="[Text]"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President Andrew Jackson urged the Committee on Indian Affairs to draft a bill</a:t>
          </a:r>
          <a:endParaRPr lang="en-US" sz="700" dirty="0"/>
        </a:p>
      </dgm:t>
    </dgm:pt>
    <dgm:pt modelId="{FDEE4BD7-A738-4449-8CAB-33206A08B9E1}" type="parTrans" cxnId="{C5F4CE8B-64DC-4314-A00B-155CA956E620}">
      <dgm:prSet/>
      <dgm:spPr/>
      <dgm:t>
        <a:bodyPr/>
        <a:lstStyle/>
        <a:p>
          <a:endParaRPr lang="en-US"/>
        </a:p>
      </dgm:t>
    </dgm:pt>
    <dgm:pt modelId="{E881CC8C-1305-4D95-8AAA-89E533060A6D}" type="sibTrans" cxnId="{C5F4CE8B-64DC-4314-A00B-155CA956E620}">
      <dgm:prSet/>
      <dgm:spPr/>
      <dgm:t>
        <a:bodyPr/>
        <a:lstStyle/>
        <a:p>
          <a:endParaRPr lang="en-US"/>
        </a:p>
      </dgm:t>
    </dgm:pt>
    <dgm:pt modelId="{AB3A3B0D-C816-4C6A-9A0D-230D9542F5A1}">
      <dgm:prSet phldrT="[Text]"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Committee on Indian Affairs drafted a bill giving the President power to order removal of the Indians</a:t>
          </a:r>
          <a:endParaRPr lang="en-US" sz="700" dirty="0"/>
        </a:p>
      </dgm:t>
    </dgm:pt>
    <dgm:pt modelId="{1835F9AE-46D8-4081-A506-C282A13DAD41}" type="parTrans" cxnId="{122E352E-5EA4-4C2C-9920-4B4767DBD240}">
      <dgm:prSet/>
      <dgm:spPr/>
      <dgm:t>
        <a:bodyPr/>
        <a:lstStyle/>
        <a:p>
          <a:endParaRPr lang="en-US"/>
        </a:p>
      </dgm:t>
    </dgm:pt>
    <dgm:pt modelId="{7EB44E40-B067-4B31-85A7-DAA30CB59027}" type="sibTrans" cxnId="{122E352E-5EA4-4C2C-9920-4B4767DBD240}">
      <dgm:prSet/>
      <dgm:spPr/>
      <dgm:t>
        <a:bodyPr/>
        <a:lstStyle/>
        <a:p>
          <a:endParaRPr lang="en-US"/>
        </a:p>
      </dgm:t>
    </dgm:pt>
    <dgm:pt modelId="{007331EE-BFDB-48B3-B431-BB1B34DDC5D2}">
      <dgm:prSet phldrT="[Text]"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White settlers pressed the government to do something about the Indian presence</a:t>
          </a:r>
          <a:endParaRPr lang="en-US" sz="700" dirty="0"/>
        </a:p>
      </dgm:t>
    </dgm:pt>
    <dgm:pt modelId="{F8CD9159-5530-4CEC-AB7A-B2DD9B1010DE}" type="parTrans" cxnId="{8EC96127-8EA4-4240-8170-86BCAB00D11B}">
      <dgm:prSet/>
      <dgm:spPr/>
      <dgm:t>
        <a:bodyPr/>
        <a:lstStyle/>
        <a:p>
          <a:endParaRPr lang="en-US"/>
        </a:p>
      </dgm:t>
    </dgm:pt>
    <dgm:pt modelId="{248EE313-8412-4064-887D-85CE05DE3219}" type="sibTrans" cxnId="{8EC96127-8EA4-4240-8170-86BCAB00D11B}">
      <dgm:prSet/>
      <dgm:spPr/>
      <dgm:t>
        <a:bodyPr/>
        <a:lstStyle/>
        <a:p>
          <a:endParaRPr lang="en-US"/>
        </a:p>
      </dgm:t>
    </dgm:pt>
    <dgm:pt modelId="{A2B11D76-6CB3-4563-B878-A93D00EB6B5B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White settlers started moving into these territories, sparking conflicts  with the Cherokees</a:t>
          </a:r>
          <a:endParaRPr lang="en-US" sz="700" dirty="0">
            <a:latin typeface="Arial" pitchFamily="34" charset="0"/>
            <a:cs typeface="Arial" pitchFamily="34" charset="0"/>
          </a:endParaRPr>
        </a:p>
      </dgm:t>
    </dgm:pt>
    <dgm:pt modelId="{AEA0ECE5-67DE-4EBA-8415-FD1192D0E34E}" type="parTrans" cxnId="{843C0134-32EE-4679-A6A9-BBF6A9F39384}">
      <dgm:prSet/>
      <dgm:spPr/>
      <dgm:t>
        <a:bodyPr/>
        <a:lstStyle/>
        <a:p>
          <a:endParaRPr lang="en-US"/>
        </a:p>
      </dgm:t>
    </dgm:pt>
    <dgm:pt modelId="{16D03E5A-0159-4082-A7C8-9042E0C6740C}" type="sibTrans" cxnId="{843C0134-32EE-4679-A6A9-BBF6A9F39384}">
      <dgm:prSet/>
      <dgm:spPr/>
      <dgm:t>
        <a:bodyPr/>
        <a:lstStyle/>
        <a:p>
          <a:endParaRPr lang="en-US"/>
        </a:p>
      </dgm:t>
    </dgm:pt>
    <dgm:pt modelId="{724BE94C-DEA0-42FC-87A0-1E8852A7F733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The discovery of “gold” on Cherokee land in 1829 only intensified the efforts of Indian removal</a:t>
          </a:r>
          <a:endParaRPr lang="en-US" sz="700" dirty="0">
            <a:latin typeface="Arial" pitchFamily="34" charset="0"/>
            <a:cs typeface="Arial" pitchFamily="34" charset="0"/>
          </a:endParaRPr>
        </a:p>
      </dgm:t>
    </dgm:pt>
    <dgm:pt modelId="{B94A78D0-A73D-4A18-9A3B-A7039249A3C1}" type="parTrans" cxnId="{5AC45101-127B-46B1-94A6-E62E42DAF514}">
      <dgm:prSet/>
      <dgm:spPr/>
      <dgm:t>
        <a:bodyPr/>
        <a:lstStyle/>
        <a:p>
          <a:endParaRPr lang="en-US"/>
        </a:p>
      </dgm:t>
    </dgm:pt>
    <dgm:pt modelId="{2BDDAE27-A181-4ED8-86ED-3B1367BD9BBF}" type="sibTrans" cxnId="{5AC45101-127B-46B1-94A6-E62E42DAF514}">
      <dgm:prSet/>
      <dgm:spPr/>
      <dgm:t>
        <a:bodyPr/>
        <a:lstStyle/>
        <a:p>
          <a:endParaRPr lang="en-US"/>
        </a:p>
      </dgm:t>
    </dgm:pt>
    <dgm:pt modelId="{9E0B4D77-816A-4C09-9923-835087020976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President Andrew Jackson and President Martin Van Buren extensively carry out the policy in 1838 and 1839</a:t>
          </a:r>
          <a:endParaRPr lang="en-US" sz="700" dirty="0">
            <a:latin typeface="Arial" pitchFamily="34" charset="0"/>
            <a:cs typeface="Arial" pitchFamily="34" charset="0"/>
          </a:endParaRPr>
        </a:p>
      </dgm:t>
    </dgm:pt>
    <dgm:pt modelId="{F25ED301-CE8C-4FAC-BF31-A237CAF8F084}" type="parTrans" cxnId="{2F666CF0-3D61-4BC6-8E47-8BEAB37D7AAF}">
      <dgm:prSet/>
      <dgm:spPr/>
      <dgm:t>
        <a:bodyPr/>
        <a:lstStyle/>
        <a:p>
          <a:endParaRPr lang="en-US"/>
        </a:p>
      </dgm:t>
    </dgm:pt>
    <dgm:pt modelId="{9F35B224-3C71-4A85-867A-0F4AB26603D8}" type="sibTrans" cxnId="{2F666CF0-3D61-4BC6-8E47-8BEAB37D7AAF}">
      <dgm:prSet/>
      <dgm:spPr/>
      <dgm:t>
        <a:bodyPr/>
        <a:lstStyle/>
        <a:p>
          <a:endParaRPr lang="en-US"/>
        </a:p>
      </dgm:t>
    </dgm:pt>
    <dgm:pt modelId="{F09A6715-2E4C-4905-B427-D779FD560D54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President Andrew Jackson and President Martin Van Buren extensively carry out the policy in 1838 and 1839</a:t>
          </a:r>
          <a:endParaRPr lang="en-US" sz="700" dirty="0">
            <a:latin typeface="Arial" pitchFamily="34" charset="0"/>
            <a:cs typeface="Arial" pitchFamily="34" charset="0"/>
          </a:endParaRPr>
        </a:p>
      </dgm:t>
    </dgm:pt>
    <dgm:pt modelId="{CBB1095B-03CC-4577-8D72-974850171FB7}" type="parTrans" cxnId="{1A59527A-A834-4CCA-8539-AE140FF2E637}">
      <dgm:prSet/>
      <dgm:spPr/>
      <dgm:t>
        <a:bodyPr/>
        <a:lstStyle/>
        <a:p>
          <a:endParaRPr lang="en-US"/>
        </a:p>
      </dgm:t>
    </dgm:pt>
    <dgm:pt modelId="{E348CDCE-21B8-4304-B4FE-FE7149F5F756}" type="sibTrans" cxnId="{1A59527A-A834-4CCA-8539-AE140FF2E637}">
      <dgm:prSet/>
      <dgm:spPr/>
      <dgm:t>
        <a:bodyPr/>
        <a:lstStyle/>
        <a:p>
          <a:endParaRPr lang="en-US"/>
        </a:p>
      </dgm:t>
    </dgm:pt>
    <dgm:pt modelId="{FBE52739-7F50-4A48-AB7F-9FF9FF41DD77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Policy forced all Native American Indian tribes east of the Mississippi River to give up their land</a:t>
          </a:r>
          <a:endParaRPr lang="en-US" sz="700" dirty="0">
            <a:latin typeface="Arial" pitchFamily="34" charset="0"/>
            <a:cs typeface="Arial" pitchFamily="34" charset="0"/>
          </a:endParaRPr>
        </a:p>
      </dgm:t>
    </dgm:pt>
    <dgm:pt modelId="{64904DD3-14D8-42E7-B67A-07B3425F957A}" type="parTrans" cxnId="{7D6024A4-8BAB-4E86-9748-B1F927997425}">
      <dgm:prSet/>
      <dgm:spPr/>
      <dgm:t>
        <a:bodyPr/>
        <a:lstStyle/>
        <a:p>
          <a:endParaRPr lang="en-US"/>
        </a:p>
      </dgm:t>
    </dgm:pt>
    <dgm:pt modelId="{DB050DFC-52AE-4DC1-A767-830CE49C61D7}" type="sibTrans" cxnId="{7D6024A4-8BAB-4E86-9748-B1F927997425}">
      <dgm:prSet/>
      <dgm:spPr/>
      <dgm:t>
        <a:bodyPr/>
        <a:lstStyle/>
        <a:p>
          <a:endParaRPr lang="en-US"/>
        </a:p>
      </dgm:t>
    </dgm:pt>
    <dgm:pt modelId="{400F42D0-A1DD-461F-8755-BC6F0B17396D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Native American Indians were designated and relocated to Indian Territory west of the Mississippi River</a:t>
          </a:r>
          <a:endParaRPr lang="en-US" sz="700" dirty="0">
            <a:latin typeface="Arial" pitchFamily="34" charset="0"/>
            <a:cs typeface="Arial" pitchFamily="34" charset="0"/>
          </a:endParaRPr>
        </a:p>
      </dgm:t>
    </dgm:pt>
    <dgm:pt modelId="{11D36315-C0C4-497E-B88E-1E1BB8496A2B}" type="parTrans" cxnId="{62F71927-AAAA-406A-A092-9AA0720C91FD}">
      <dgm:prSet/>
      <dgm:spPr/>
      <dgm:t>
        <a:bodyPr/>
        <a:lstStyle/>
        <a:p>
          <a:endParaRPr lang="en-US"/>
        </a:p>
      </dgm:t>
    </dgm:pt>
    <dgm:pt modelId="{60250ABA-47EA-4492-854A-7A2BC7E63AFE}" type="sibTrans" cxnId="{62F71927-AAAA-406A-A092-9AA0720C91FD}">
      <dgm:prSet/>
      <dgm:spPr/>
      <dgm:t>
        <a:bodyPr/>
        <a:lstStyle/>
        <a:p>
          <a:endParaRPr lang="en-US"/>
        </a:p>
      </dgm:t>
    </dgm:pt>
    <dgm:pt modelId="{C6980A69-1C50-45BA-ADF1-E4F6036EF131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Cherokees were among the last Native American tribe to reluctantly leave</a:t>
          </a:r>
          <a:endParaRPr lang="en-US" sz="700" dirty="0">
            <a:latin typeface="Arial" pitchFamily="34" charset="0"/>
            <a:cs typeface="Arial" pitchFamily="34" charset="0"/>
          </a:endParaRPr>
        </a:p>
      </dgm:t>
    </dgm:pt>
    <dgm:pt modelId="{02F3B3C5-EBC6-4C2D-B24C-775BDDC8B6FF}" type="parTrans" cxnId="{63120D6F-DD79-4AC1-B628-99C7770E9172}">
      <dgm:prSet/>
      <dgm:spPr/>
      <dgm:t>
        <a:bodyPr/>
        <a:lstStyle/>
        <a:p>
          <a:endParaRPr lang="en-US"/>
        </a:p>
      </dgm:t>
    </dgm:pt>
    <dgm:pt modelId="{EFCFA9EA-141F-42FD-BF58-721FF397A83B}" type="sibTrans" cxnId="{63120D6F-DD79-4AC1-B628-99C7770E9172}">
      <dgm:prSet/>
      <dgm:spPr/>
      <dgm:t>
        <a:bodyPr/>
        <a:lstStyle/>
        <a:p>
          <a:endParaRPr lang="en-US"/>
        </a:p>
      </dgm:t>
    </dgm:pt>
    <dgm:pt modelId="{74E0C118-C22C-4324-AD8F-D0BEC7D5E080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Cherokees were driven fro their homes with bayonet points, intimidation, and all kinds of acts of cruelty from the troops</a:t>
          </a:r>
          <a:endParaRPr lang="en-US" sz="700" dirty="0">
            <a:latin typeface="Arial" pitchFamily="34" charset="0"/>
            <a:cs typeface="Arial" pitchFamily="34" charset="0"/>
          </a:endParaRPr>
        </a:p>
      </dgm:t>
    </dgm:pt>
    <dgm:pt modelId="{C1F4B6C3-5A78-4235-A5E1-47221E0DE0FD}" type="parTrans" cxnId="{328676B8-5C1B-45D3-BAB7-F24E44090A9F}">
      <dgm:prSet/>
      <dgm:spPr/>
      <dgm:t>
        <a:bodyPr/>
        <a:lstStyle/>
        <a:p>
          <a:endParaRPr lang="en-US"/>
        </a:p>
      </dgm:t>
    </dgm:pt>
    <dgm:pt modelId="{7B1CD114-FE23-437F-96E1-F0D8EFD0C899}" type="sibTrans" cxnId="{328676B8-5C1B-45D3-BAB7-F24E44090A9F}">
      <dgm:prSet/>
      <dgm:spPr/>
      <dgm:t>
        <a:bodyPr/>
        <a:lstStyle/>
        <a:p>
          <a:endParaRPr lang="en-US"/>
        </a:p>
      </dgm:t>
    </dgm:pt>
    <dgm:pt modelId="{6D74EBFF-8DDE-4C18-9A64-562B0CC660A3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Devastating effects were not only received from the weather but also from hunger, disease, and exhaustion</a:t>
          </a:r>
          <a:endParaRPr lang="en-US" sz="700" dirty="0">
            <a:latin typeface="Arial" pitchFamily="34" charset="0"/>
            <a:cs typeface="Arial" pitchFamily="34" charset="0"/>
          </a:endParaRPr>
        </a:p>
      </dgm:t>
    </dgm:pt>
    <dgm:pt modelId="{7271C587-1DFB-4992-9AB5-B48E66F9FC9C}" type="parTrans" cxnId="{0B6AEEBC-94DC-407C-B77C-35808B5067FD}">
      <dgm:prSet/>
      <dgm:spPr/>
      <dgm:t>
        <a:bodyPr/>
        <a:lstStyle/>
        <a:p>
          <a:endParaRPr lang="en-US"/>
        </a:p>
      </dgm:t>
    </dgm:pt>
    <dgm:pt modelId="{9E267218-835B-4BA0-9987-CC09B8791B13}" type="sibTrans" cxnId="{0B6AEEBC-94DC-407C-B77C-35808B5067FD}">
      <dgm:prSet/>
      <dgm:spPr/>
      <dgm:t>
        <a:bodyPr/>
        <a:lstStyle/>
        <a:p>
          <a:endParaRPr lang="en-US"/>
        </a:p>
      </dgm:t>
    </dgm:pt>
    <dgm:pt modelId="{031536C8-28C7-436E-A5D7-BDDC89F968CC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4,000 out of 15,000 Cherokee Indians died on The Trail of Tears</a:t>
          </a:r>
          <a:endParaRPr lang="en-US" sz="700" dirty="0">
            <a:latin typeface="Arial" pitchFamily="34" charset="0"/>
            <a:cs typeface="Arial" pitchFamily="34" charset="0"/>
          </a:endParaRPr>
        </a:p>
      </dgm:t>
    </dgm:pt>
    <dgm:pt modelId="{3C020489-47B7-4010-AB04-217C02154F86}" type="parTrans" cxnId="{F26F0AA3-1CF1-4900-A7F4-175E251A5CEB}">
      <dgm:prSet/>
      <dgm:spPr/>
      <dgm:t>
        <a:bodyPr/>
        <a:lstStyle/>
        <a:p>
          <a:endParaRPr lang="en-US"/>
        </a:p>
      </dgm:t>
    </dgm:pt>
    <dgm:pt modelId="{367DE047-ED88-46BE-8B48-BE0983272D74}" type="sibTrans" cxnId="{F26F0AA3-1CF1-4900-A7F4-175E251A5CEB}">
      <dgm:prSet/>
      <dgm:spPr/>
      <dgm:t>
        <a:bodyPr/>
        <a:lstStyle/>
        <a:p>
          <a:endParaRPr lang="en-US"/>
        </a:p>
      </dgm:t>
    </dgm:pt>
    <dgm:pt modelId="{173EE895-4913-4534-8443-0B9F225F10B5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The “Cherokee Rose: Symbol of Pain and Suffering” is the symbol for Cherokees on “The Trail of Tears</a:t>
          </a:r>
          <a:endParaRPr lang="en-US" sz="700" dirty="0"/>
        </a:p>
      </dgm:t>
    </dgm:pt>
    <dgm:pt modelId="{07B76E63-B3CC-4FC8-BCB3-B9B307DF1779}" type="parTrans" cxnId="{5C3DBB43-8F63-4B73-8047-13CE15356A12}">
      <dgm:prSet/>
      <dgm:spPr/>
      <dgm:t>
        <a:bodyPr/>
        <a:lstStyle/>
        <a:p>
          <a:endParaRPr lang="en-US"/>
        </a:p>
      </dgm:t>
    </dgm:pt>
    <dgm:pt modelId="{0CF34784-6B8E-4891-B4A2-7B9C98D4A01B}" type="sibTrans" cxnId="{5C3DBB43-8F63-4B73-8047-13CE15356A12}">
      <dgm:prSet/>
      <dgm:spPr/>
      <dgm:t>
        <a:bodyPr/>
        <a:lstStyle/>
        <a:p>
          <a:endParaRPr lang="en-US"/>
        </a:p>
      </dgm:t>
    </dgm:pt>
    <dgm:pt modelId="{F9712167-7591-4552-964A-196A04DC92B6}">
      <dgm:prSet custT="1"/>
      <dgm:spPr/>
      <dgm:t>
        <a:bodyPr/>
        <a:lstStyle/>
        <a:p>
          <a:r>
            <a:rPr lang="en-US" sz="700" dirty="0" smtClean="0">
              <a:latin typeface="Arial" pitchFamily="34" charset="0"/>
              <a:cs typeface="Arial" pitchFamily="34" charset="0"/>
            </a:rPr>
            <a:t>Indian Removal Act Policy enforced</a:t>
          </a:r>
          <a:endParaRPr lang="en-US" sz="700" dirty="0"/>
        </a:p>
      </dgm:t>
    </dgm:pt>
    <dgm:pt modelId="{909FDC5C-EB00-478E-83F4-17ED382F1BC1}" type="parTrans" cxnId="{70144697-502D-4754-82B3-F673367B7729}">
      <dgm:prSet/>
      <dgm:spPr/>
      <dgm:t>
        <a:bodyPr/>
        <a:lstStyle/>
        <a:p>
          <a:endParaRPr lang="en-US"/>
        </a:p>
      </dgm:t>
    </dgm:pt>
    <dgm:pt modelId="{29F95844-1BFE-48AD-95FD-DA36848D78D9}" type="sibTrans" cxnId="{70144697-502D-4754-82B3-F673367B7729}">
      <dgm:prSet/>
      <dgm:spPr/>
      <dgm:t>
        <a:bodyPr/>
        <a:lstStyle/>
        <a:p>
          <a:endParaRPr lang="en-US"/>
        </a:p>
      </dgm:t>
    </dgm:pt>
    <dgm:pt modelId="{B4024C7E-1C7E-4A07-B086-636DA964C494}" type="pres">
      <dgm:prSet presAssocID="{5A95F61A-59CF-47DE-8E82-5D0637B5CE2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1D554DA-AE34-4BCC-9F91-AC281E0153BA}" type="pres">
      <dgm:prSet presAssocID="{41FEAA67-5AAB-4012-9014-D620D0AE7B41}" presName="hierRoot1" presStyleCnt="0"/>
      <dgm:spPr/>
    </dgm:pt>
    <dgm:pt modelId="{EAFDBF3A-CFE9-4A18-A12A-02238C086F4E}" type="pres">
      <dgm:prSet presAssocID="{41FEAA67-5AAB-4012-9014-D620D0AE7B41}" presName="composite" presStyleCnt="0"/>
      <dgm:spPr/>
    </dgm:pt>
    <dgm:pt modelId="{8C68ED22-A45F-4BDC-9FB2-46144D2B2F50}" type="pres">
      <dgm:prSet presAssocID="{41FEAA67-5AAB-4012-9014-D620D0AE7B41}" presName="background" presStyleLbl="node0" presStyleIdx="0" presStyleCnt="1"/>
      <dgm:spPr/>
    </dgm:pt>
    <dgm:pt modelId="{3053F461-6A7B-4687-84D8-71B794CEF204}" type="pres">
      <dgm:prSet presAssocID="{41FEAA67-5AAB-4012-9014-D620D0AE7B4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8C20D1-CB59-472C-9AA2-4D5DEEC713F5}" type="pres">
      <dgm:prSet presAssocID="{41FEAA67-5AAB-4012-9014-D620D0AE7B41}" presName="hierChild2" presStyleCnt="0"/>
      <dgm:spPr/>
    </dgm:pt>
    <dgm:pt modelId="{A32688F2-0C86-42A8-8356-FE9230FF94AB}" type="pres">
      <dgm:prSet presAssocID="{5AF836F4-F00E-475E-8379-6BD13C95CBEE}" presName="Name10" presStyleLbl="parChTrans1D2" presStyleIdx="0" presStyleCnt="4"/>
      <dgm:spPr/>
    </dgm:pt>
    <dgm:pt modelId="{F436A79C-E3E3-43F9-B152-7B994C4795A8}" type="pres">
      <dgm:prSet presAssocID="{CD9E64C6-3382-4E41-B775-F2186EFD9009}" presName="hierRoot2" presStyleCnt="0"/>
      <dgm:spPr/>
    </dgm:pt>
    <dgm:pt modelId="{E7D11526-DBA2-440D-AAAC-7816E06E592A}" type="pres">
      <dgm:prSet presAssocID="{CD9E64C6-3382-4E41-B775-F2186EFD9009}" presName="composite2" presStyleCnt="0"/>
      <dgm:spPr/>
    </dgm:pt>
    <dgm:pt modelId="{D3FA0D50-72AF-4A63-B04B-67CBDE550974}" type="pres">
      <dgm:prSet presAssocID="{CD9E64C6-3382-4E41-B775-F2186EFD9009}" presName="background2" presStyleLbl="node2" presStyleIdx="0" presStyleCnt="4"/>
      <dgm:spPr/>
    </dgm:pt>
    <dgm:pt modelId="{2AA004C5-E6B6-4486-A1AC-F6329E3DA4A2}" type="pres">
      <dgm:prSet presAssocID="{CD9E64C6-3382-4E41-B775-F2186EFD9009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5F4607-1746-4AFB-B5BB-340853ADB267}" type="pres">
      <dgm:prSet presAssocID="{CD9E64C6-3382-4E41-B775-F2186EFD9009}" presName="hierChild3" presStyleCnt="0"/>
      <dgm:spPr/>
    </dgm:pt>
    <dgm:pt modelId="{EB79EE5A-7A70-47FA-B758-1B4A52FC6A87}" type="pres">
      <dgm:prSet presAssocID="{FDEE4BD7-A738-4449-8CAB-33206A08B9E1}" presName="Name17" presStyleLbl="parChTrans1D3" presStyleIdx="0" presStyleCnt="5"/>
      <dgm:spPr/>
    </dgm:pt>
    <dgm:pt modelId="{EB64E01B-6E88-4069-84DF-F3ADFF43F0B3}" type="pres">
      <dgm:prSet presAssocID="{ED86995D-5246-4E99-9C7E-ED30A365BAAE}" presName="hierRoot3" presStyleCnt="0"/>
      <dgm:spPr/>
    </dgm:pt>
    <dgm:pt modelId="{3FE751B4-4DB7-4223-8344-C524F3F8AFFE}" type="pres">
      <dgm:prSet presAssocID="{ED86995D-5246-4E99-9C7E-ED30A365BAAE}" presName="composite3" presStyleCnt="0"/>
      <dgm:spPr/>
    </dgm:pt>
    <dgm:pt modelId="{B602E6E4-73A2-4749-982C-4EC3108659C5}" type="pres">
      <dgm:prSet presAssocID="{ED86995D-5246-4E99-9C7E-ED30A365BAAE}" presName="background3" presStyleLbl="node3" presStyleIdx="0" presStyleCnt="5"/>
      <dgm:spPr/>
    </dgm:pt>
    <dgm:pt modelId="{1E170F28-AC0E-454F-A3DE-9780D0075540}" type="pres">
      <dgm:prSet presAssocID="{ED86995D-5246-4E99-9C7E-ED30A365BAAE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F925C5-5F82-491B-8E0E-77C8105FB0B2}" type="pres">
      <dgm:prSet presAssocID="{ED86995D-5246-4E99-9C7E-ED30A365BAAE}" presName="hierChild4" presStyleCnt="0"/>
      <dgm:spPr/>
    </dgm:pt>
    <dgm:pt modelId="{9D1B9B80-4631-4E99-B158-C0FB56E5CA09}" type="pres">
      <dgm:prSet presAssocID="{64904DD3-14D8-42E7-B67A-07B3425F957A}" presName="Name23" presStyleLbl="parChTrans1D4" presStyleIdx="0" presStyleCnt="7"/>
      <dgm:spPr/>
    </dgm:pt>
    <dgm:pt modelId="{01EF423C-22FD-499A-A4E0-2FFB05399D4C}" type="pres">
      <dgm:prSet presAssocID="{FBE52739-7F50-4A48-AB7F-9FF9FF41DD77}" presName="hierRoot4" presStyleCnt="0"/>
      <dgm:spPr/>
    </dgm:pt>
    <dgm:pt modelId="{F711D1B4-B668-48F3-9ED6-F0601053AB07}" type="pres">
      <dgm:prSet presAssocID="{FBE52739-7F50-4A48-AB7F-9FF9FF41DD77}" presName="composite4" presStyleCnt="0"/>
      <dgm:spPr/>
    </dgm:pt>
    <dgm:pt modelId="{83F89F70-6A5C-4C60-AC15-88DD878D2D12}" type="pres">
      <dgm:prSet presAssocID="{FBE52739-7F50-4A48-AB7F-9FF9FF41DD77}" presName="background4" presStyleLbl="node4" presStyleIdx="0" presStyleCnt="7"/>
      <dgm:spPr/>
    </dgm:pt>
    <dgm:pt modelId="{E168669C-AC1C-49B1-B82C-37A1AA8F2B1B}" type="pres">
      <dgm:prSet presAssocID="{FBE52739-7F50-4A48-AB7F-9FF9FF41DD77}" presName="text4" presStyleLbl="fgAcc4" presStyleIdx="0" presStyleCnt="7">
        <dgm:presLayoutVars>
          <dgm:chPref val="3"/>
        </dgm:presLayoutVars>
      </dgm:prSet>
      <dgm:spPr/>
    </dgm:pt>
    <dgm:pt modelId="{A41A18E9-792C-48EC-804D-FB0D6ED3425A}" type="pres">
      <dgm:prSet presAssocID="{FBE52739-7F50-4A48-AB7F-9FF9FF41DD77}" presName="hierChild5" presStyleCnt="0"/>
      <dgm:spPr/>
    </dgm:pt>
    <dgm:pt modelId="{ED8C0AD1-81FA-4B4C-9D41-8563EBCC35A2}" type="pres">
      <dgm:prSet presAssocID="{11D36315-C0C4-497E-B88E-1E1BB8496A2B}" presName="Name23" presStyleLbl="parChTrans1D4" presStyleIdx="1" presStyleCnt="7"/>
      <dgm:spPr/>
    </dgm:pt>
    <dgm:pt modelId="{AD8DB1C0-EE5B-4228-B3AC-5E2FB16E2E95}" type="pres">
      <dgm:prSet presAssocID="{400F42D0-A1DD-461F-8755-BC6F0B17396D}" presName="hierRoot4" presStyleCnt="0"/>
      <dgm:spPr/>
    </dgm:pt>
    <dgm:pt modelId="{6AC9CCBB-A083-40CD-8659-771B7DCC5DE9}" type="pres">
      <dgm:prSet presAssocID="{400F42D0-A1DD-461F-8755-BC6F0B17396D}" presName="composite4" presStyleCnt="0"/>
      <dgm:spPr/>
    </dgm:pt>
    <dgm:pt modelId="{7F219E1E-245C-4BE0-91B7-65DB068F45A5}" type="pres">
      <dgm:prSet presAssocID="{400F42D0-A1DD-461F-8755-BC6F0B17396D}" presName="background4" presStyleLbl="node4" presStyleIdx="1" presStyleCnt="7"/>
      <dgm:spPr/>
    </dgm:pt>
    <dgm:pt modelId="{E48002E7-8BA3-4B97-A0FA-792752283E0A}" type="pres">
      <dgm:prSet presAssocID="{400F42D0-A1DD-461F-8755-BC6F0B17396D}" presName="text4" presStyleLbl="fgAcc4" presStyleIdx="1" presStyleCnt="7">
        <dgm:presLayoutVars>
          <dgm:chPref val="3"/>
        </dgm:presLayoutVars>
      </dgm:prSet>
      <dgm:spPr/>
    </dgm:pt>
    <dgm:pt modelId="{352ED667-7566-4FBB-BF0C-294AC5B699A1}" type="pres">
      <dgm:prSet presAssocID="{400F42D0-A1DD-461F-8755-BC6F0B17396D}" presName="hierChild5" presStyleCnt="0"/>
      <dgm:spPr/>
    </dgm:pt>
    <dgm:pt modelId="{6A545AC6-460B-4913-AA6B-CFD536EF6D3A}" type="pres">
      <dgm:prSet presAssocID="{02F3B3C5-EBC6-4C2D-B24C-775BDDC8B6FF}" presName="Name23" presStyleLbl="parChTrans1D4" presStyleIdx="2" presStyleCnt="7"/>
      <dgm:spPr/>
    </dgm:pt>
    <dgm:pt modelId="{49C36E89-57D1-4A2A-B0A7-EEEF4F23C49B}" type="pres">
      <dgm:prSet presAssocID="{C6980A69-1C50-45BA-ADF1-E4F6036EF131}" presName="hierRoot4" presStyleCnt="0"/>
      <dgm:spPr/>
    </dgm:pt>
    <dgm:pt modelId="{0DB3E85D-8ED9-4ADB-A03A-0821D57CA47C}" type="pres">
      <dgm:prSet presAssocID="{C6980A69-1C50-45BA-ADF1-E4F6036EF131}" presName="composite4" presStyleCnt="0"/>
      <dgm:spPr/>
    </dgm:pt>
    <dgm:pt modelId="{F9E45BB3-7431-48EF-8AAD-18943399744C}" type="pres">
      <dgm:prSet presAssocID="{C6980A69-1C50-45BA-ADF1-E4F6036EF131}" presName="background4" presStyleLbl="node4" presStyleIdx="2" presStyleCnt="7"/>
      <dgm:spPr/>
    </dgm:pt>
    <dgm:pt modelId="{EB321244-8D22-47B6-BD1D-AD4B2B7ED116}" type="pres">
      <dgm:prSet presAssocID="{C6980A69-1C50-45BA-ADF1-E4F6036EF131}" presName="text4" presStyleLbl="fgAcc4" presStyleIdx="2" presStyleCnt="7">
        <dgm:presLayoutVars>
          <dgm:chPref val="3"/>
        </dgm:presLayoutVars>
      </dgm:prSet>
      <dgm:spPr/>
    </dgm:pt>
    <dgm:pt modelId="{35750620-029E-4D94-8A7C-4BC7E12C5672}" type="pres">
      <dgm:prSet presAssocID="{C6980A69-1C50-45BA-ADF1-E4F6036EF131}" presName="hierChild5" presStyleCnt="0"/>
      <dgm:spPr/>
    </dgm:pt>
    <dgm:pt modelId="{FC95C218-7070-4450-9B77-7D549EB32FD3}" type="pres">
      <dgm:prSet presAssocID="{1835F9AE-46D8-4081-A506-C282A13DAD41}" presName="Name17" presStyleLbl="parChTrans1D3" presStyleIdx="1" presStyleCnt="5"/>
      <dgm:spPr/>
    </dgm:pt>
    <dgm:pt modelId="{D08CB68C-E0DB-4BE9-8169-BA38C8DEEBF0}" type="pres">
      <dgm:prSet presAssocID="{AB3A3B0D-C816-4C6A-9A0D-230D9542F5A1}" presName="hierRoot3" presStyleCnt="0"/>
      <dgm:spPr/>
    </dgm:pt>
    <dgm:pt modelId="{45F30535-EE41-44B5-98A6-B5692F72E58B}" type="pres">
      <dgm:prSet presAssocID="{AB3A3B0D-C816-4C6A-9A0D-230D9542F5A1}" presName="composite3" presStyleCnt="0"/>
      <dgm:spPr/>
    </dgm:pt>
    <dgm:pt modelId="{76DCDF8A-9F4C-48AA-B739-C49BFF01544A}" type="pres">
      <dgm:prSet presAssocID="{AB3A3B0D-C816-4C6A-9A0D-230D9542F5A1}" presName="background3" presStyleLbl="node3" presStyleIdx="1" presStyleCnt="5"/>
      <dgm:spPr/>
    </dgm:pt>
    <dgm:pt modelId="{6B0A317B-B70E-443B-9969-A80BAAFD704C}" type="pres">
      <dgm:prSet presAssocID="{AB3A3B0D-C816-4C6A-9A0D-230D9542F5A1}" presName="text3" presStyleLbl="fgAcc3" presStyleIdx="1" presStyleCnt="5" custLinFactNeighborX="64975" custLinFactNeighborY="-112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AD5703-2D03-4283-84D3-EE14CC36B0FE}" type="pres">
      <dgm:prSet presAssocID="{AB3A3B0D-C816-4C6A-9A0D-230D9542F5A1}" presName="hierChild4" presStyleCnt="0"/>
      <dgm:spPr/>
    </dgm:pt>
    <dgm:pt modelId="{2A98AF7A-D5E7-4F55-85F0-66E6947DCDBB}" type="pres">
      <dgm:prSet presAssocID="{F25ED301-CE8C-4FAC-BF31-A237CAF8F084}" presName="Name17" presStyleLbl="parChTrans1D3" presStyleIdx="2" presStyleCnt="5"/>
      <dgm:spPr/>
    </dgm:pt>
    <dgm:pt modelId="{C230CF46-A74E-4C9D-9432-F55286CA499B}" type="pres">
      <dgm:prSet presAssocID="{9E0B4D77-816A-4C09-9923-835087020976}" presName="hierRoot3" presStyleCnt="0"/>
      <dgm:spPr/>
    </dgm:pt>
    <dgm:pt modelId="{80172E9D-DCDD-4157-BFE6-155CB2B12DD8}" type="pres">
      <dgm:prSet presAssocID="{9E0B4D77-816A-4C09-9923-835087020976}" presName="composite3" presStyleCnt="0"/>
      <dgm:spPr/>
    </dgm:pt>
    <dgm:pt modelId="{25F3AC94-2C81-46FF-87B4-4E7EA2A57B31}" type="pres">
      <dgm:prSet presAssocID="{9E0B4D77-816A-4C09-9923-835087020976}" presName="background3" presStyleLbl="node3" presStyleIdx="2" presStyleCnt="5"/>
      <dgm:spPr/>
    </dgm:pt>
    <dgm:pt modelId="{20EF9AA5-FB27-4E37-964A-5E2FE1BD7474}" type="pres">
      <dgm:prSet presAssocID="{9E0B4D77-816A-4C09-9923-835087020976}" presName="text3" presStyleLbl="fgAcc3" presStyleIdx="2" presStyleCnt="5">
        <dgm:presLayoutVars>
          <dgm:chPref val="3"/>
        </dgm:presLayoutVars>
      </dgm:prSet>
      <dgm:spPr/>
    </dgm:pt>
    <dgm:pt modelId="{1366F61D-4ECA-45ED-B3E6-DB39263FAA25}" type="pres">
      <dgm:prSet presAssocID="{9E0B4D77-816A-4C09-9923-835087020976}" presName="hierChild4" presStyleCnt="0"/>
      <dgm:spPr/>
    </dgm:pt>
    <dgm:pt modelId="{B9C1B7CB-0C0D-476F-A700-7A0A980AD8F1}" type="pres">
      <dgm:prSet presAssocID="{C1F4B6C3-5A78-4235-A5E1-47221E0DE0FD}" presName="Name23" presStyleLbl="parChTrans1D4" presStyleIdx="3" presStyleCnt="7"/>
      <dgm:spPr/>
    </dgm:pt>
    <dgm:pt modelId="{29E4EBEF-C35D-4553-86A6-3F2F9379CC2B}" type="pres">
      <dgm:prSet presAssocID="{74E0C118-C22C-4324-AD8F-D0BEC7D5E080}" presName="hierRoot4" presStyleCnt="0"/>
      <dgm:spPr/>
    </dgm:pt>
    <dgm:pt modelId="{A5EE91B9-D5A0-41C6-B7B4-747B486816E6}" type="pres">
      <dgm:prSet presAssocID="{74E0C118-C22C-4324-AD8F-D0BEC7D5E080}" presName="composite4" presStyleCnt="0"/>
      <dgm:spPr/>
    </dgm:pt>
    <dgm:pt modelId="{D55AC41B-5923-4636-8FA4-E22C847E4791}" type="pres">
      <dgm:prSet presAssocID="{74E0C118-C22C-4324-AD8F-D0BEC7D5E080}" presName="background4" presStyleLbl="node4" presStyleIdx="3" presStyleCnt="7"/>
      <dgm:spPr/>
    </dgm:pt>
    <dgm:pt modelId="{323532E0-205D-490C-A9D7-0E082605B9FD}" type="pres">
      <dgm:prSet presAssocID="{74E0C118-C22C-4324-AD8F-D0BEC7D5E080}" presName="text4" presStyleLbl="fgAcc4" presStyleIdx="3" presStyleCnt="7">
        <dgm:presLayoutVars>
          <dgm:chPref val="3"/>
        </dgm:presLayoutVars>
      </dgm:prSet>
      <dgm:spPr/>
    </dgm:pt>
    <dgm:pt modelId="{6F5AE6D2-CBC4-4621-BC24-679F5064D464}" type="pres">
      <dgm:prSet presAssocID="{74E0C118-C22C-4324-AD8F-D0BEC7D5E080}" presName="hierChild5" presStyleCnt="0"/>
      <dgm:spPr/>
    </dgm:pt>
    <dgm:pt modelId="{A721E7F9-BA8A-4299-BA6E-EB3FFB3463E1}" type="pres">
      <dgm:prSet presAssocID="{7271C587-1DFB-4992-9AB5-B48E66F9FC9C}" presName="Name23" presStyleLbl="parChTrans1D4" presStyleIdx="4" presStyleCnt="7"/>
      <dgm:spPr/>
    </dgm:pt>
    <dgm:pt modelId="{752B87C5-82AD-4BF7-9A34-4A6D698FB52B}" type="pres">
      <dgm:prSet presAssocID="{6D74EBFF-8DDE-4C18-9A64-562B0CC660A3}" presName="hierRoot4" presStyleCnt="0"/>
      <dgm:spPr/>
    </dgm:pt>
    <dgm:pt modelId="{5F626E7A-2B17-4FD4-9395-29D4D99A2DD9}" type="pres">
      <dgm:prSet presAssocID="{6D74EBFF-8DDE-4C18-9A64-562B0CC660A3}" presName="composite4" presStyleCnt="0"/>
      <dgm:spPr/>
    </dgm:pt>
    <dgm:pt modelId="{994F98DF-A4E2-465F-90B1-1B08B9001C40}" type="pres">
      <dgm:prSet presAssocID="{6D74EBFF-8DDE-4C18-9A64-562B0CC660A3}" presName="background4" presStyleLbl="node4" presStyleIdx="4" presStyleCnt="7"/>
      <dgm:spPr/>
    </dgm:pt>
    <dgm:pt modelId="{72790FE1-7CC3-45FC-AF24-21967B3004D5}" type="pres">
      <dgm:prSet presAssocID="{6D74EBFF-8DDE-4C18-9A64-562B0CC660A3}" presName="text4" presStyleLbl="fgAcc4" presStyleIdx="4" presStyleCnt="7">
        <dgm:presLayoutVars>
          <dgm:chPref val="3"/>
        </dgm:presLayoutVars>
      </dgm:prSet>
      <dgm:spPr/>
    </dgm:pt>
    <dgm:pt modelId="{017C2D01-BB8E-477A-9945-2AA1AD71E2C2}" type="pres">
      <dgm:prSet presAssocID="{6D74EBFF-8DDE-4C18-9A64-562B0CC660A3}" presName="hierChild5" presStyleCnt="0"/>
      <dgm:spPr/>
    </dgm:pt>
    <dgm:pt modelId="{5CF9901E-180A-4DFD-9362-58301F227941}" type="pres">
      <dgm:prSet presAssocID="{07B76E63-B3CC-4FC8-BCB3-B9B307DF1779}" presName="Name23" presStyleLbl="parChTrans1D4" presStyleIdx="5" presStyleCnt="7"/>
      <dgm:spPr/>
    </dgm:pt>
    <dgm:pt modelId="{8EC05F99-B4A0-4D34-8C15-4AABBE40F0DD}" type="pres">
      <dgm:prSet presAssocID="{173EE895-4913-4534-8443-0B9F225F10B5}" presName="hierRoot4" presStyleCnt="0"/>
      <dgm:spPr/>
    </dgm:pt>
    <dgm:pt modelId="{D89CA429-EBDF-4F2C-9D9F-2BC0E220290B}" type="pres">
      <dgm:prSet presAssocID="{173EE895-4913-4534-8443-0B9F225F10B5}" presName="composite4" presStyleCnt="0"/>
      <dgm:spPr/>
    </dgm:pt>
    <dgm:pt modelId="{93460307-C53E-4761-B0DD-0CE8E7624E7D}" type="pres">
      <dgm:prSet presAssocID="{173EE895-4913-4534-8443-0B9F225F10B5}" presName="background4" presStyleLbl="node4" presStyleIdx="5" presStyleCnt="7"/>
      <dgm:spPr/>
    </dgm:pt>
    <dgm:pt modelId="{24841B29-B6E0-4C37-88FD-4FB7F1AE2BC9}" type="pres">
      <dgm:prSet presAssocID="{173EE895-4913-4534-8443-0B9F225F10B5}" presName="text4" presStyleLbl="fgAcc4" presStyleIdx="5" presStyleCnt="7">
        <dgm:presLayoutVars>
          <dgm:chPref val="3"/>
        </dgm:presLayoutVars>
      </dgm:prSet>
      <dgm:spPr/>
    </dgm:pt>
    <dgm:pt modelId="{B838C8DB-23AF-4C1F-A11C-0751E2ED8D6F}" type="pres">
      <dgm:prSet presAssocID="{173EE895-4913-4534-8443-0B9F225F10B5}" presName="hierChild5" presStyleCnt="0"/>
      <dgm:spPr/>
    </dgm:pt>
    <dgm:pt modelId="{694E9665-FA07-48C3-A7A1-2D6F23B04252}" type="pres">
      <dgm:prSet presAssocID="{3C020489-47B7-4010-AB04-217C02154F86}" presName="Name23" presStyleLbl="parChTrans1D4" presStyleIdx="6" presStyleCnt="7"/>
      <dgm:spPr/>
    </dgm:pt>
    <dgm:pt modelId="{C43CA984-EF81-4994-BFBB-FF55E05F7E60}" type="pres">
      <dgm:prSet presAssocID="{031536C8-28C7-436E-A5D7-BDDC89F968CC}" presName="hierRoot4" presStyleCnt="0"/>
      <dgm:spPr/>
    </dgm:pt>
    <dgm:pt modelId="{CFE0CB07-4BB6-4720-B15D-B783DA434397}" type="pres">
      <dgm:prSet presAssocID="{031536C8-28C7-436E-A5D7-BDDC89F968CC}" presName="composite4" presStyleCnt="0"/>
      <dgm:spPr/>
    </dgm:pt>
    <dgm:pt modelId="{BEDF824A-46F6-48D6-B3E5-AD059F192B1A}" type="pres">
      <dgm:prSet presAssocID="{031536C8-28C7-436E-A5D7-BDDC89F968CC}" presName="background4" presStyleLbl="node4" presStyleIdx="6" presStyleCnt="7"/>
      <dgm:spPr/>
    </dgm:pt>
    <dgm:pt modelId="{F22C7283-FA0D-49C9-BF81-D6B145AC98EE}" type="pres">
      <dgm:prSet presAssocID="{031536C8-28C7-436E-A5D7-BDDC89F968CC}" presName="text4" presStyleLbl="fgAcc4" presStyleIdx="6" presStyleCnt="7">
        <dgm:presLayoutVars>
          <dgm:chPref val="3"/>
        </dgm:presLayoutVars>
      </dgm:prSet>
      <dgm:spPr/>
    </dgm:pt>
    <dgm:pt modelId="{219F0198-6955-4EDF-889E-637840AC3432}" type="pres">
      <dgm:prSet presAssocID="{031536C8-28C7-436E-A5D7-BDDC89F968CC}" presName="hierChild5" presStyleCnt="0"/>
      <dgm:spPr/>
    </dgm:pt>
    <dgm:pt modelId="{FA031889-3CF7-4AE4-A8A1-F5E8B518CB0C}" type="pres">
      <dgm:prSet presAssocID="{AEA0ECE5-67DE-4EBA-8415-FD1192D0E34E}" presName="Name10" presStyleLbl="parChTrans1D2" presStyleIdx="1" presStyleCnt="4"/>
      <dgm:spPr/>
    </dgm:pt>
    <dgm:pt modelId="{85C1F4D1-AFB4-4218-A1C7-2AC9666E223F}" type="pres">
      <dgm:prSet presAssocID="{A2B11D76-6CB3-4563-B878-A93D00EB6B5B}" presName="hierRoot2" presStyleCnt="0"/>
      <dgm:spPr/>
    </dgm:pt>
    <dgm:pt modelId="{7A8F57DC-0492-439F-9368-D8758B4520B0}" type="pres">
      <dgm:prSet presAssocID="{A2B11D76-6CB3-4563-B878-A93D00EB6B5B}" presName="composite2" presStyleCnt="0"/>
      <dgm:spPr/>
    </dgm:pt>
    <dgm:pt modelId="{980EC79C-1E09-4C32-8ECF-4729A32EFB27}" type="pres">
      <dgm:prSet presAssocID="{A2B11D76-6CB3-4563-B878-A93D00EB6B5B}" presName="background2" presStyleLbl="node2" presStyleIdx="1" presStyleCnt="4"/>
      <dgm:spPr/>
    </dgm:pt>
    <dgm:pt modelId="{ADC1BDA3-96FB-4261-9072-A16F3E57B633}" type="pres">
      <dgm:prSet presAssocID="{A2B11D76-6CB3-4563-B878-A93D00EB6B5B}" presName="text2" presStyleLbl="fgAcc2" presStyleIdx="1" presStyleCnt="4">
        <dgm:presLayoutVars>
          <dgm:chPref val="3"/>
        </dgm:presLayoutVars>
      </dgm:prSet>
      <dgm:spPr/>
    </dgm:pt>
    <dgm:pt modelId="{CAA8ACE1-23AA-4A3F-BB6C-C63871901D64}" type="pres">
      <dgm:prSet presAssocID="{A2B11D76-6CB3-4563-B878-A93D00EB6B5B}" presName="hierChild3" presStyleCnt="0"/>
      <dgm:spPr/>
    </dgm:pt>
    <dgm:pt modelId="{1D5B0092-5BA6-4ACE-9510-8B6284761C83}" type="pres">
      <dgm:prSet presAssocID="{B94A78D0-A73D-4A18-9A3B-A7039249A3C1}" presName="Name10" presStyleLbl="parChTrans1D2" presStyleIdx="2" presStyleCnt="4"/>
      <dgm:spPr/>
    </dgm:pt>
    <dgm:pt modelId="{5A1A2EC8-27CA-4480-A6A1-41320C2EED2A}" type="pres">
      <dgm:prSet presAssocID="{724BE94C-DEA0-42FC-87A0-1E8852A7F733}" presName="hierRoot2" presStyleCnt="0"/>
      <dgm:spPr/>
    </dgm:pt>
    <dgm:pt modelId="{B2E16031-722C-4AD1-838B-5A8BCD5B5C25}" type="pres">
      <dgm:prSet presAssocID="{724BE94C-DEA0-42FC-87A0-1E8852A7F733}" presName="composite2" presStyleCnt="0"/>
      <dgm:spPr/>
    </dgm:pt>
    <dgm:pt modelId="{FA36157B-4612-4945-A135-9658220E1F38}" type="pres">
      <dgm:prSet presAssocID="{724BE94C-DEA0-42FC-87A0-1E8852A7F733}" presName="background2" presStyleLbl="node2" presStyleIdx="2" presStyleCnt="4"/>
      <dgm:spPr/>
    </dgm:pt>
    <dgm:pt modelId="{E8C4DCF6-81E9-4CDE-A903-AB96EF4979EB}" type="pres">
      <dgm:prSet presAssocID="{724BE94C-DEA0-42FC-87A0-1E8852A7F733}" presName="text2" presStyleLbl="fgAcc2" presStyleIdx="2" presStyleCnt="4">
        <dgm:presLayoutVars>
          <dgm:chPref val="3"/>
        </dgm:presLayoutVars>
      </dgm:prSet>
      <dgm:spPr/>
    </dgm:pt>
    <dgm:pt modelId="{12C9EFE4-4EB9-4095-83CB-13D51ADBC4C0}" type="pres">
      <dgm:prSet presAssocID="{724BE94C-DEA0-42FC-87A0-1E8852A7F733}" presName="hierChild3" presStyleCnt="0"/>
      <dgm:spPr/>
    </dgm:pt>
    <dgm:pt modelId="{E7A81CA5-3849-4264-8683-A9E688B7FA0D}" type="pres">
      <dgm:prSet presAssocID="{CBB1095B-03CC-4577-8D72-974850171FB7}" presName="Name17" presStyleLbl="parChTrans1D3" presStyleIdx="3" presStyleCnt="5"/>
      <dgm:spPr/>
    </dgm:pt>
    <dgm:pt modelId="{B53B349C-407A-4499-9D8A-F78678ADF685}" type="pres">
      <dgm:prSet presAssocID="{F09A6715-2E4C-4905-B427-D779FD560D54}" presName="hierRoot3" presStyleCnt="0"/>
      <dgm:spPr/>
    </dgm:pt>
    <dgm:pt modelId="{B8071015-4D5A-4845-8245-676DCFDC0CEF}" type="pres">
      <dgm:prSet presAssocID="{F09A6715-2E4C-4905-B427-D779FD560D54}" presName="composite3" presStyleCnt="0"/>
      <dgm:spPr/>
    </dgm:pt>
    <dgm:pt modelId="{D57D368B-5930-4409-B661-E02127FA7D81}" type="pres">
      <dgm:prSet presAssocID="{F09A6715-2E4C-4905-B427-D779FD560D54}" presName="background3" presStyleLbl="node3" presStyleIdx="3" presStyleCnt="5"/>
      <dgm:spPr/>
    </dgm:pt>
    <dgm:pt modelId="{5C1F5037-0A78-4C2E-9291-49DF76484454}" type="pres">
      <dgm:prSet presAssocID="{F09A6715-2E4C-4905-B427-D779FD560D54}" presName="text3" presStyleLbl="fgAcc3" presStyleIdx="3" presStyleCnt="5">
        <dgm:presLayoutVars>
          <dgm:chPref val="3"/>
        </dgm:presLayoutVars>
      </dgm:prSet>
      <dgm:spPr/>
    </dgm:pt>
    <dgm:pt modelId="{C0F17656-C7CC-46A9-9B17-3CE49B2C7C4C}" type="pres">
      <dgm:prSet presAssocID="{F09A6715-2E4C-4905-B427-D779FD560D54}" presName="hierChild4" presStyleCnt="0"/>
      <dgm:spPr/>
    </dgm:pt>
    <dgm:pt modelId="{8E53E59F-C591-4AE6-9BC7-EBC31FA17102}" type="pres">
      <dgm:prSet presAssocID="{909FDC5C-EB00-478E-83F4-17ED382F1BC1}" presName="Name17" presStyleLbl="parChTrans1D3" presStyleIdx="4" presStyleCnt="5"/>
      <dgm:spPr/>
    </dgm:pt>
    <dgm:pt modelId="{43CC210D-832B-4401-A1D5-A8BB4EC29A7F}" type="pres">
      <dgm:prSet presAssocID="{F9712167-7591-4552-964A-196A04DC92B6}" presName="hierRoot3" presStyleCnt="0"/>
      <dgm:spPr/>
    </dgm:pt>
    <dgm:pt modelId="{6B053B55-63D7-4A08-82F3-FEF305DED24D}" type="pres">
      <dgm:prSet presAssocID="{F9712167-7591-4552-964A-196A04DC92B6}" presName="composite3" presStyleCnt="0"/>
      <dgm:spPr/>
    </dgm:pt>
    <dgm:pt modelId="{C7E9426B-DC59-4834-A3EB-6F9B31F6C442}" type="pres">
      <dgm:prSet presAssocID="{F9712167-7591-4552-964A-196A04DC92B6}" presName="background3" presStyleLbl="node3" presStyleIdx="4" presStyleCnt="5"/>
      <dgm:spPr/>
    </dgm:pt>
    <dgm:pt modelId="{6810DCCC-B32F-40FC-9261-FF9DE1BD1B5E}" type="pres">
      <dgm:prSet presAssocID="{F9712167-7591-4552-964A-196A04DC92B6}" presName="text3" presStyleLbl="fgAcc3" presStyleIdx="4" presStyleCnt="5">
        <dgm:presLayoutVars>
          <dgm:chPref val="3"/>
        </dgm:presLayoutVars>
      </dgm:prSet>
      <dgm:spPr/>
    </dgm:pt>
    <dgm:pt modelId="{FCC8926F-EB7A-4F50-B22A-042ED2931FE7}" type="pres">
      <dgm:prSet presAssocID="{F9712167-7591-4552-964A-196A04DC92B6}" presName="hierChild4" presStyleCnt="0"/>
      <dgm:spPr/>
    </dgm:pt>
    <dgm:pt modelId="{C32FFD44-92AF-44BB-B066-CDCE335FF6CA}" type="pres">
      <dgm:prSet presAssocID="{F8CD9159-5530-4CEC-AB7A-B2DD9B1010DE}" presName="Name10" presStyleLbl="parChTrans1D2" presStyleIdx="3" presStyleCnt="4"/>
      <dgm:spPr/>
    </dgm:pt>
    <dgm:pt modelId="{FC8B6652-26C4-4464-B45B-6A72CA4E11D8}" type="pres">
      <dgm:prSet presAssocID="{007331EE-BFDB-48B3-B431-BB1B34DDC5D2}" presName="hierRoot2" presStyleCnt="0"/>
      <dgm:spPr/>
    </dgm:pt>
    <dgm:pt modelId="{D20FB72C-EFC3-4716-A7FA-8C7F19BD3DE7}" type="pres">
      <dgm:prSet presAssocID="{007331EE-BFDB-48B3-B431-BB1B34DDC5D2}" presName="composite2" presStyleCnt="0"/>
      <dgm:spPr/>
    </dgm:pt>
    <dgm:pt modelId="{F4A7E2DA-ECEC-480D-92B2-6DDC1A59393C}" type="pres">
      <dgm:prSet presAssocID="{007331EE-BFDB-48B3-B431-BB1B34DDC5D2}" presName="background2" presStyleLbl="node2" presStyleIdx="3" presStyleCnt="4"/>
      <dgm:spPr/>
    </dgm:pt>
    <dgm:pt modelId="{5C20DBBA-A0FB-4A90-B6D1-7C618987C276}" type="pres">
      <dgm:prSet presAssocID="{007331EE-BFDB-48B3-B431-BB1B34DDC5D2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6297A5-3E3A-4312-A504-B9F668F8D440}" type="pres">
      <dgm:prSet presAssocID="{007331EE-BFDB-48B3-B431-BB1B34DDC5D2}" presName="hierChild3" presStyleCnt="0"/>
      <dgm:spPr/>
    </dgm:pt>
  </dgm:ptLst>
  <dgm:cxnLst>
    <dgm:cxn modelId="{122E352E-5EA4-4C2C-9920-4B4767DBD240}" srcId="{CD9E64C6-3382-4E41-B775-F2186EFD9009}" destId="{AB3A3B0D-C816-4C6A-9A0D-230D9542F5A1}" srcOrd="1" destOrd="0" parTransId="{1835F9AE-46D8-4081-A506-C282A13DAD41}" sibTransId="{7EB44E40-B067-4B31-85A7-DAA30CB59027}"/>
    <dgm:cxn modelId="{F26F0AA3-1CF1-4900-A7F4-175E251A5CEB}" srcId="{9E0B4D77-816A-4C09-9923-835087020976}" destId="{031536C8-28C7-436E-A5D7-BDDC89F968CC}" srcOrd="2" destOrd="0" parTransId="{3C020489-47B7-4010-AB04-217C02154F86}" sibTransId="{367DE047-ED88-46BE-8B48-BE0983272D74}"/>
    <dgm:cxn modelId="{2F666CF0-3D61-4BC6-8E47-8BEAB37D7AAF}" srcId="{CD9E64C6-3382-4E41-B775-F2186EFD9009}" destId="{9E0B4D77-816A-4C09-9923-835087020976}" srcOrd="2" destOrd="0" parTransId="{F25ED301-CE8C-4FAC-BF31-A237CAF8F084}" sibTransId="{9F35B224-3C71-4A85-867A-0F4AB26603D8}"/>
    <dgm:cxn modelId="{9FFD1B80-AEE8-4CE4-964C-33786893AA2A}" type="presOf" srcId="{CD9E64C6-3382-4E41-B775-F2186EFD9009}" destId="{2AA004C5-E6B6-4486-A1AC-F6329E3DA4A2}" srcOrd="0" destOrd="0" presId="urn:microsoft.com/office/officeart/2005/8/layout/hierarchy1"/>
    <dgm:cxn modelId="{7D6024A4-8BAB-4E86-9748-B1F927997425}" srcId="{ED86995D-5246-4E99-9C7E-ED30A365BAAE}" destId="{FBE52739-7F50-4A48-AB7F-9FF9FF41DD77}" srcOrd="0" destOrd="0" parTransId="{64904DD3-14D8-42E7-B67A-07B3425F957A}" sibTransId="{DB050DFC-52AE-4DC1-A767-830CE49C61D7}"/>
    <dgm:cxn modelId="{5ABC75B4-1B8D-44D8-A5F9-1DF4FF58190B}" type="presOf" srcId="{3C020489-47B7-4010-AB04-217C02154F86}" destId="{694E9665-FA07-48C3-A7A1-2D6F23B04252}" srcOrd="0" destOrd="0" presId="urn:microsoft.com/office/officeart/2005/8/layout/hierarchy1"/>
    <dgm:cxn modelId="{987D9EF8-5E34-4823-A476-D14D76999A9F}" type="presOf" srcId="{74E0C118-C22C-4324-AD8F-D0BEC7D5E080}" destId="{323532E0-205D-490C-A9D7-0E082605B9FD}" srcOrd="0" destOrd="0" presId="urn:microsoft.com/office/officeart/2005/8/layout/hierarchy1"/>
    <dgm:cxn modelId="{84A25612-6329-46C1-A772-6FC1A9889EFC}" type="presOf" srcId="{A2B11D76-6CB3-4563-B878-A93D00EB6B5B}" destId="{ADC1BDA3-96FB-4261-9072-A16F3E57B633}" srcOrd="0" destOrd="0" presId="urn:microsoft.com/office/officeart/2005/8/layout/hierarchy1"/>
    <dgm:cxn modelId="{CF93D1ED-1D30-43E8-A8CD-17A291BC1D50}" type="presOf" srcId="{F25ED301-CE8C-4FAC-BF31-A237CAF8F084}" destId="{2A98AF7A-D5E7-4F55-85F0-66E6947DCDBB}" srcOrd="0" destOrd="0" presId="urn:microsoft.com/office/officeart/2005/8/layout/hierarchy1"/>
    <dgm:cxn modelId="{843C0134-32EE-4679-A6A9-BBF6A9F39384}" srcId="{41FEAA67-5AAB-4012-9014-D620D0AE7B41}" destId="{A2B11D76-6CB3-4563-B878-A93D00EB6B5B}" srcOrd="1" destOrd="0" parTransId="{AEA0ECE5-67DE-4EBA-8415-FD1192D0E34E}" sibTransId="{16D03E5A-0159-4082-A7C8-9042E0C6740C}"/>
    <dgm:cxn modelId="{1BE2F40C-246B-44FC-8497-64D4D466DB3B}" type="presOf" srcId="{AB3A3B0D-C816-4C6A-9A0D-230D9542F5A1}" destId="{6B0A317B-B70E-443B-9969-A80BAAFD704C}" srcOrd="0" destOrd="0" presId="urn:microsoft.com/office/officeart/2005/8/layout/hierarchy1"/>
    <dgm:cxn modelId="{63120D6F-DD79-4AC1-B628-99C7770E9172}" srcId="{ED86995D-5246-4E99-9C7E-ED30A365BAAE}" destId="{C6980A69-1C50-45BA-ADF1-E4F6036EF131}" srcOrd="2" destOrd="0" parTransId="{02F3B3C5-EBC6-4C2D-B24C-775BDDC8B6FF}" sibTransId="{EFCFA9EA-141F-42FD-BF58-721FF397A83B}"/>
    <dgm:cxn modelId="{70144697-502D-4754-82B3-F673367B7729}" srcId="{724BE94C-DEA0-42FC-87A0-1E8852A7F733}" destId="{F9712167-7591-4552-964A-196A04DC92B6}" srcOrd="1" destOrd="0" parTransId="{909FDC5C-EB00-478E-83F4-17ED382F1BC1}" sibTransId="{29F95844-1BFE-48AD-95FD-DA36848D78D9}"/>
    <dgm:cxn modelId="{6A59770C-2F57-4354-A564-BE8027AABCCF}" type="presOf" srcId="{07B76E63-B3CC-4FC8-BCB3-B9B307DF1779}" destId="{5CF9901E-180A-4DFD-9362-58301F227941}" srcOrd="0" destOrd="0" presId="urn:microsoft.com/office/officeart/2005/8/layout/hierarchy1"/>
    <dgm:cxn modelId="{736ADE5C-2BDE-4FDF-998D-C8C371D5F44E}" type="presOf" srcId="{41FEAA67-5AAB-4012-9014-D620D0AE7B41}" destId="{3053F461-6A7B-4687-84D8-71B794CEF204}" srcOrd="0" destOrd="0" presId="urn:microsoft.com/office/officeart/2005/8/layout/hierarchy1"/>
    <dgm:cxn modelId="{91916223-0FA7-4BC7-9CF7-FE2AD4A49D0E}" type="presOf" srcId="{ED86995D-5246-4E99-9C7E-ED30A365BAAE}" destId="{1E170F28-AC0E-454F-A3DE-9780D0075540}" srcOrd="0" destOrd="0" presId="urn:microsoft.com/office/officeart/2005/8/layout/hierarchy1"/>
    <dgm:cxn modelId="{BEE0E532-1A0D-4300-953D-042887B2137F}" type="presOf" srcId="{02F3B3C5-EBC6-4C2D-B24C-775BDDC8B6FF}" destId="{6A545AC6-460B-4913-AA6B-CFD536EF6D3A}" srcOrd="0" destOrd="0" presId="urn:microsoft.com/office/officeart/2005/8/layout/hierarchy1"/>
    <dgm:cxn modelId="{BA1B33A6-B994-4129-AE7B-0849CD461E42}" type="presOf" srcId="{6D74EBFF-8DDE-4C18-9A64-562B0CC660A3}" destId="{72790FE1-7CC3-45FC-AF24-21967B3004D5}" srcOrd="0" destOrd="0" presId="urn:microsoft.com/office/officeart/2005/8/layout/hierarchy1"/>
    <dgm:cxn modelId="{328676B8-5C1B-45D3-BAB7-F24E44090A9F}" srcId="{9E0B4D77-816A-4C09-9923-835087020976}" destId="{74E0C118-C22C-4324-AD8F-D0BEC7D5E080}" srcOrd="0" destOrd="0" parTransId="{C1F4B6C3-5A78-4235-A5E1-47221E0DE0FD}" sibTransId="{7B1CD114-FE23-437F-96E1-F0D8EFD0C899}"/>
    <dgm:cxn modelId="{D9E9B1BD-5A5C-41C4-9820-212F42938663}" type="presOf" srcId="{1835F9AE-46D8-4081-A506-C282A13DAD41}" destId="{FC95C218-7070-4450-9B77-7D549EB32FD3}" srcOrd="0" destOrd="0" presId="urn:microsoft.com/office/officeart/2005/8/layout/hierarchy1"/>
    <dgm:cxn modelId="{4C4D32E3-749D-4598-BF79-DA07E3F30EB3}" type="presOf" srcId="{AEA0ECE5-67DE-4EBA-8415-FD1192D0E34E}" destId="{FA031889-3CF7-4AE4-A8A1-F5E8B518CB0C}" srcOrd="0" destOrd="0" presId="urn:microsoft.com/office/officeart/2005/8/layout/hierarchy1"/>
    <dgm:cxn modelId="{C344A850-21AA-46CC-A6A9-DD9649BF3A37}" type="presOf" srcId="{9E0B4D77-816A-4C09-9923-835087020976}" destId="{20EF9AA5-FB27-4E37-964A-5E2FE1BD7474}" srcOrd="0" destOrd="0" presId="urn:microsoft.com/office/officeart/2005/8/layout/hierarchy1"/>
    <dgm:cxn modelId="{8EC96127-8EA4-4240-8170-86BCAB00D11B}" srcId="{41FEAA67-5AAB-4012-9014-D620D0AE7B41}" destId="{007331EE-BFDB-48B3-B431-BB1B34DDC5D2}" srcOrd="3" destOrd="0" parTransId="{F8CD9159-5530-4CEC-AB7A-B2DD9B1010DE}" sibTransId="{248EE313-8412-4064-887D-85CE05DE3219}"/>
    <dgm:cxn modelId="{276A095D-C584-464E-9118-33BE5E9AAABF}" type="presOf" srcId="{5AF836F4-F00E-475E-8379-6BD13C95CBEE}" destId="{A32688F2-0C86-42A8-8356-FE9230FF94AB}" srcOrd="0" destOrd="0" presId="urn:microsoft.com/office/officeart/2005/8/layout/hierarchy1"/>
    <dgm:cxn modelId="{474B2E71-9542-45DE-A4B4-EF1C64DC0274}" type="presOf" srcId="{724BE94C-DEA0-42FC-87A0-1E8852A7F733}" destId="{E8C4DCF6-81E9-4CDE-A903-AB96EF4979EB}" srcOrd="0" destOrd="0" presId="urn:microsoft.com/office/officeart/2005/8/layout/hierarchy1"/>
    <dgm:cxn modelId="{0B6AEEBC-94DC-407C-B77C-35808B5067FD}" srcId="{9E0B4D77-816A-4C09-9923-835087020976}" destId="{6D74EBFF-8DDE-4C18-9A64-562B0CC660A3}" srcOrd="1" destOrd="0" parTransId="{7271C587-1DFB-4992-9AB5-B48E66F9FC9C}" sibTransId="{9E267218-835B-4BA0-9987-CC09B8791B13}"/>
    <dgm:cxn modelId="{39F9B35F-59C9-4E1E-A5A9-3E3074B25035}" type="presOf" srcId="{FBE52739-7F50-4A48-AB7F-9FF9FF41DD77}" destId="{E168669C-AC1C-49B1-B82C-37A1AA8F2B1B}" srcOrd="0" destOrd="0" presId="urn:microsoft.com/office/officeart/2005/8/layout/hierarchy1"/>
    <dgm:cxn modelId="{AD462438-AAEF-41B2-BDAE-158C4211B0F1}" type="presOf" srcId="{400F42D0-A1DD-461F-8755-BC6F0B17396D}" destId="{E48002E7-8BA3-4B97-A0FA-792752283E0A}" srcOrd="0" destOrd="0" presId="urn:microsoft.com/office/officeart/2005/8/layout/hierarchy1"/>
    <dgm:cxn modelId="{D3D3446D-224F-4481-A964-28FC03015FFB}" type="presOf" srcId="{FDEE4BD7-A738-4449-8CAB-33206A08B9E1}" destId="{EB79EE5A-7A70-47FA-B758-1B4A52FC6A87}" srcOrd="0" destOrd="0" presId="urn:microsoft.com/office/officeart/2005/8/layout/hierarchy1"/>
    <dgm:cxn modelId="{37C35A53-0B4A-45C2-9E0C-409997CE0C32}" type="presOf" srcId="{5A95F61A-59CF-47DE-8E82-5D0637B5CE2E}" destId="{B4024C7E-1C7E-4A07-B086-636DA964C494}" srcOrd="0" destOrd="0" presId="urn:microsoft.com/office/officeart/2005/8/layout/hierarchy1"/>
    <dgm:cxn modelId="{68CFC746-7B7C-4474-9203-409960D5D299}" type="presOf" srcId="{7271C587-1DFB-4992-9AB5-B48E66F9FC9C}" destId="{A721E7F9-BA8A-4299-BA6E-EB3FFB3463E1}" srcOrd="0" destOrd="0" presId="urn:microsoft.com/office/officeart/2005/8/layout/hierarchy1"/>
    <dgm:cxn modelId="{5AC45101-127B-46B1-94A6-E62E42DAF514}" srcId="{41FEAA67-5AAB-4012-9014-D620D0AE7B41}" destId="{724BE94C-DEA0-42FC-87A0-1E8852A7F733}" srcOrd="2" destOrd="0" parTransId="{B94A78D0-A73D-4A18-9A3B-A7039249A3C1}" sibTransId="{2BDDAE27-A181-4ED8-86ED-3B1367BD9BBF}"/>
    <dgm:cxn modelId="{B85E3B51-7358-4BE8-B302-0B745822DEFC}" type="presOf" srcId="{007331EE-BFDB-48B3-B431-BB1B34DDC5D2}" destId="{5C20DBBA-A0FB-4A90-B6D1-7C618987C276}" srcOrd="0" destOrd="0" presId="urn:microsoft.com/office/officeart/2005/8/layout/hierarchy1"/>
    <dgm:cxn modelId="{18FF6EA4-E08C-44A5-91B4-2548AC5EDA04}" type="presOf" srcId="{C6980A69-1C50-45BA-ADF1-E4F6036EF131}" destId="{EB321244-8D22-47B6-BD1D-AD4B2B7ED116}" srcOrd="0" destOrd="0" presId="urn:microsoft.com/office/officeart/2005/8/layout/hierarchy1"/>
    <dgm:cxn modelId="{85A4403F-1F04-4EB6-B6D1-937821F0E1F8}" type="presOf" srcId="{C1F4B6C3-5A78-4235-A5E1-47221E0DE0FD}" destId="{B9C1B7CB-0C0D-476F-A700-7A0A980AD8F1}" srcOrd="0" destOrd="0" presId="urn:microsoft.com/office/officeart/2005/8/layout/hierarchy1"/>
    <dgm:cxn modelId="{789A6630-404B-433A-BBFD-71EC9F1B5179}" type="presOf" srcId="{11D36315-C0C4-497E-B88E-1E1BB8496A2B}" destId="{ED8C0AD1-81FA-4B4C-9D41-8563EBCC35A2}" srcOrd="0" destOrd="0" presId="urn:microsoft.com/office/officeart/2005/8/layout/hierarchy1"/>
    <dgm:cxn modelId="{C5F4CE8B-64DC-4314-A00B-155CA956E620}" srcId="{CD9E64C6-3382-4E41-B775-F2186EFD9009}" destId="{ED86995D-5246-4E99-9C7E-ED30A365BAAE}" srcOrd="0" destOrd="0" parTransId="{FDEE4BD7-A738-4449-8CAB-33206A08B9E1}" sibTransId="{E881CC8C-1305-4D95-8AAA-89E533060A6D}"/>
    <dgm:cxn modelId="{682E0796-EC3C-45A3-8388-6ED21949F968}" type="presOf" srcId="{F8CD9159-5530-4CEC-AB7A-B2DD9B1010DE}" destId="{C32FFD44-92AF-44BB-B066-CDCE335FF6CA}" srcOrd="0" destOrd="0" presId="urn:microsoft.com/office/officeart/2005/8/layout/hierarchy1"/>
    <dgm:cxn modelId="{18090F0B-D839-4316-AFA6-F57B91BD02D3}" type="presOf" srcId="{173EE895-4913-4534-8443-0B9F225F10B5}" destId="{24841B29-B6E0-4C37-88FD-4FB7F1AE2BC9}" srcOrd="0" destOrd="0" presId="urn:microsoft.com/office/officeart/2005/8/layout/hierarchy1"/>
    <dgm:cxn modelId="{62F71927-AAAA-406A-A092-9AA0720C91FD}" srcId="{ED86995D-5246-4E99-9C7E-ED30A365BAAE}" destId="{400F42D0-A1DD-461F-8755-BC6F0B17396D}" srcOrd="1" destOrd="0" parTransId="{11D36315-C0C4-497E-B88E-1E1BB8496A2B}" sibTransId="{60250ABA-47EA-4492-854A-7A2BC7E63AFE}"/>
    <dgm:cxn modelId="{CBC7CAE9-74B0-4D38-A998-DF6AC50FA0B4}" type="presOf" srcId="{CBB1095B-03CC-4577-8D72-974850171FB7}" destId="{E7A81CA5-3849-4264-8683-A9E688B7FA0D}" srcOrd="0" destOrd="0" presId="urn:microsoft.com/office/officeart/2005/8/layout/hierarchy1"/>
    <dgm:cxn modelId="{CB175B7C-8DEC-4FB5-895C-80B1AF1FEE58}" type="presOf" srcId="{B94A78D0-A73D-4A18-9A3B-A7039249A3C1}" destId="{1D5B0092-5BA6-4ACE-9510-8B6284761C83}" srcOrd="0" destOrd="0" presId="urn:microsoft.com/office/officeart/2005/8/layout/hierarchy1"/>
    <dgm:cxn modelId="{A6706D1F-A2C9-495E-8F8E-BCEC64FC7A3D}" type="presOf" srcId="{F09A6715-2E4C-4905-B427-D779FD560D54}" destId="{5C1F5037-0A78-4C2E-9291-49DF76484454}" srcOrd="0" destOrd="0" presId="urn:microsoft.com/office/officeart/2005/8/layout/hierarchy1"/>
    <dgm:cxn modelId="{61BEBFED-5C44-4A87-A586-E7437855D923}" type="presOf" srcId="{F9712167-7591-4552-964A-196A04DC92B6}" destId="{6810DCCC-B32F-40FC-9261-FF9DE1BD1B5E}" srcOrd="0" destOrd="0" presId="urn:microsoft.com/office/officeart/2005/8/layout/hierarchy1"/>
    <dgm:cxn modelId="{1B289F04-4236-457B-82E1-B93D9F423BDF}" srcId="{41FEAA67-5AAB-4012-9014-D620D0AE7B41}" destId="{CD9E64C6-3382-4E41-B775-F2186EFD9009}" srcOrd="0" destOrd="0" parTransId="{5AF836F4-F00E-475E-8379-6BD13C95CBEE}" sibTransId="{2DDB0845-E2D6-4A31-A5E2-E1E133E3DCE6}"/>
    <dgm:cxn modelId="{A8E535B5-24C0-45E5-A675-E7315B935813}" srcId="{5A95F61A-59CF-47DE-8E82-5D0637B5CE2E}" destId="{41FEAA67-5AAB-4012-9014-D620D0AE7B41}" srcOrd="0" destOrd="0" parTransId="{5975AB55-69FA-48AE-BC4C-DE7F5A84FA45}" sibTransId="{BCDF10B2-69E2-4CF4-8D64-4F42985A83D6}"/>
    <dgm:cxn modelId="{736C0E2D-DD06-4529-80AE-03BB3FFC4551}" type="presOf" srcId="{031536C8-28C7-436E-A5D7-BDDC89F968CC}" destId="{F22C7283-FA0D-49C9-BF81-D6B145AC98EE}" srcOrd="0" destOrd="0" presId="urn:microsoft.com/office/officeart/2005/8/layout/hierarchy1"/>
    <dgm:cxn modelId="{73C7DBA1-DF4B-42DC-8250-053CE3015A80}" type="presOf" srcId="{64904DD3-14D8-42E7-B67A-07B3425F957A}" destId="{9D1B9B80-4631-4E99-B158-C0FB56E5CA09}" srcOrd="0" destOrd="0" presId="urn:microsoft.com/office/officeart/2005/8/layout/hierarchy1"/>
    <dgm:cxn modelId="{1A59527A-A834-4CCA-8539-AE140FF2E637}" srcId="{724BE94C-DEA0-42FC-87A0-1E8852A7F733}" destId="{F09A6715-2E4C-4905-B427-D779FD560D54}" srcOrd="0" destOrd="0" parTransId="{CBB1095B-03CC-4577-8D72-974850171FB7}" sibTransId="{E348CDCE-21B8-4304-B4FE-FE7149F5F756}"/>
    <dgm:cxn modelId="{5C3DBB43-8F63-4B73-8047-13CE15356A12}" srcId="{6D74EBFF-8DDE-4C18-9A64-562B0CC660A3}" destId="{173EE895-4913-4534-8443-0B9F225F10B5}" srcOrd="0" destOrd="0" parTransId="{07B76E63-B3CC-4FC8-BCB3-B9B307DF1779}" sibTransId="{0CF34784-6B8E-4891-B4A2-7B9C98D4A01B}"/>
    <dgm:cxn modelId="{DD40BB23-1AE1-4613-BFC1-E6FB0EF755EC}" type="presOf" srcId="{909FDC5C-EB00-478E-83F4-17ED382F1BC1}" destId="{8E53E59F-C591-4AE6-9BC7-EBC31FA17102}" srcOrd="0" destOrd="0" presId="urn:microsoft.com/office/officeart/2005/8/layout/hierarchy1"/>
    <dgm:cxn modelId="{EC5E10E3-060D-480B-90D8-E659252B8543}" type="presParOf" srcId="{B4024C7E-1C7E-4A07-B086-636DA964C494}" destId="{91D554DA-AE34-4BCC-9F91-AC281E0153BA}" srcOrd="0" destOrd="0" presId="urn:microsoft.com/office/officeart/2005/8/layout/hierarchy1"/>
    <dgm:cxn modelId="{87A8A8E5-75B4-459D-956A-6C9C1DCF9A81}" type="presParOf" srcId="{91D554DA-AE34-4BCC-9F91-AC281E0153BA}" destId="{EAFDBF3A-CFE9-4A18-A12A-02238C086F4E}" srcOrd="0" destOrd="0" presId="urn:microsoft.com/office/officeart/2005/8/layout/hierarchy1"/>
    <dgm:cxn modelId="{D3450288-2525-45E6-8E71-C9D9F18ED32A}" type="presParOf" srcId="{EAFDBF3A-CFE9-4A18-A12A-02238C086F4E}" destId="{8C68ED22-A45F-4BDC-9FB2-46144D2B2F50}" srcOrd="0" destOrd="0" presId="urn:microsoft.com/office/officeart/2005/8/layout/hierarchy1"/>
    <dgm:cxn modelId="{391623AB-C9B9-430F-BCCA-6CA36422FF73}" type="presParOf" srcId="{EAFDBF3A-CFE9-4A18-A12A-02238C086F4E}" destId="{3053F461-6A7B-4687-84D8-71B794CEF204}" srcOrd="1" destOrd="0" presId="urn:microsoft.com/office/officeart/2005/8/layout/hierarchy1"/>
    <dgm:cxn modelId="{86340820-F722-4FC0-971B-546E06F826C9}" type="presParOf" srcId="{91D554DA-AE34-4BCC-9F91-AC281E0153BA}" destId="{0D8C20D1-CB59-472C-9AA2-4D5DEEC713F5}" srcOrd="1" destOrd="0" presId="urn:microsoft.com/office/officeart/2005/8/layout/hierarchy1"/>
    <dgm:cxn modelId="{5D1D889A-8C1E-4B71-A187-FFEB18D4C140}" type="presParOf" srcId="{0D8C20D1-CB59-472C-9AA2-4D5DEEC713F5}" destId="{A32688F2-0C86-42A8-8356-FE9230FF94AB}" srcOrd="0" destOrd="0" presId="urn:microsoft.com/office/officeart/2005/8/layout/hierarchy1"/>
    <dgm:cxn modelId="{AF43FE87-2EA3-41A7-BA8F-8A80C7EC1E4C}" type="presParOf" srcId="{0D8C20D1-CB59-472C-9AA2-4D5DEEC713F5}" destId="{F436A79C-E3E3-43F9-B152-7B994C4795A8}" srcOrd="1" destOrd="0" presId="urn:microsoft.com/office/officeart/2005/8/layout/hierarchy1"/>
    <dgm:cxn modelId="{28D3C172-85D8-4FA4-9EBE-A14038A0A8B4}" type="presParOf" srcId="{F436A79C-E3E3-43F9-B152-7B994C4795A8}" destId="{E7D11526-DBA2-440D-AAAC-7816E06E592A}" srcOrd="0" destOrd="0" presId="urn:microsoft.com/office/officeart/2005/8/layout/hierarchy1"/>
    <dgm:cxn modelId="{9D7560A0-4AE4-4CF5-AE34-E6EB8E4134ED}" type="presParOf" srcId="{E7D11526-DBA2-440D-AAAC-7816E06E592A}" destId="{D3FA0D50-72AF-4A63-B04B-67CBDE550974}" srcOrd="0" destOrd="0" presId="urn:microsoft.com/office/officeart/2005/8/layout/hierarchy1"/>
    <dgm:cxn modelId="{3482D9AD-5DBC-4DF1-AF5F-8157F2DB96F0}" type="presParOf" srcId="{E7D11526-DBA2-440D-AAAC-7816E06E592A}" destId="{2AA004C5-E6B6-4486-A1AC-F6329E3DA4A2}" srcOrd="1" destOrd="0" presId="urn:microsoft.com/office/officeart/2005/8/layout/hierarchy1"/>
    <dgm:cxn modelId="{8C77511D-448C-4F5D-B4F0-03D604F10114}" type="presParOf" srcId="{F436A79C-E3E3-43F9-B152-7B994C4795A8}" destId="{BD5F4607-1746-4AFB-B5BB-340853ADB267}" srcOrd="1" destOrd="0" presId="urn:microsoft.com/office/officeart/2005/8/layout/hierarchy1"/>
    <dgm:cxn modelId="{45F3DC06-124B-4549-8629-1A7DFF40EA12}" type="presParOf" srcId="{BD5F4607-1746-4AFB-B5BB-340853ADB267}" destId="{EB79EE5A-7A70-47FA-B758-1B4A52FC6A87}" srcOrd="0" destOrd="0" presId="urn:microsoft.com/office/officeart/2005/8/layout/hierarchy1"/>
    <dgm:cxn modelId="{5EEC0CD3-C218-41C3-BC1B-5F5A167EE514}" type="presParOf" srcId="{BD5F4607-1746-4AFB-B5BB-340853ADB267}" destId="{EB64E01B-6E88-4069-84DF-F3ADFF43F0B3}" srcOrd="1" destOrd="0" presId="urn:microsoft.com/office/officeart/2005/8/layout/hierarchy1"/>
    <dgm:cxn modelId="{02AF5242-8163-4C05-AC33-4D5D3840C488}" type="presParOf" srcId="{EB64E01B-6E88-4069-84DF-F3ADFF43F0B3}" destId="{3FE751B4-4DB7-4223-8344-C524F3F8AFFE}" srcOrd="0" destOrd="0" presId="urn:microsoft.com/office/officeart/2005/8/layout/hierarchy1"/>
    <dgm:cxn modelId="{E767B2AC-43EA-40D4-85A0-D705C101C9DB}" type="presParOf" srcId="{3FE751B4-4DB7-4223-8344-C524F3F8AFFE}" destId="{B602E6E4-73A2-4749-982C-4EC3108659C5}" srcOrd="0" destOrd="0" presId="urn:microsoft.com/office/officeart/2005/8/layout/hierarchy1"/>
    <dgm:cxn modelId="{716F4EEB-E4E9-403E-AF4F-AE088BB90893}" type="presParOf" srcId="{3FE751B4-4DB7-4223-8344-C524F3F8AFFE}" destId="{1E170F28-AC0E-454F-A3DE-9780D0075540}" srcOrd="1" destOrd="0" presId="urn:microsoft.com/office/officeart/2005/8/layout/hierarchy1"/>
    <dgm:cxn modelId="{68E4C6EB-E7CF-4DFD-A7C6-495346CF89C6}" type="presParOf" srcId="{EB64E01B-6E88-4069-84DF-F3ADFF43F0B3}" destId="{E0F925C5-5F82-491B-8E0E-77C8105FB0B2}" srcOrd="1" destOrd="0" presId="urn:microsoft.com/office/officeart/2005/8/layout/hierarchy1"/>
    <dgm:cxn modelId="{14D506F4-4E69-4AEA-8DBE-3CC5B8B5905B}" type="presParOf" srcId="{E0F925C5-5F82-491B-8E0E-77C8105FB0B2}" destId="{9D1B9B80-4631-4E99-B158-C0FB56E5CA09}" srcOrd="0" destOrd="0" presId="urn:microsoft.com/office/officeart/2005/8/layout/hierarchy1"/>
    <dgm:cxn modelId="{2A4BA19E-C55E-42EC-996F-E3750A415F18}" type="presParOf" srcId="{E0F925C5-5F82-491B-8E0E-77C8105FB0B2}" destId="{01EF423C-22FD-499A-A4E0-2FFB05399D4C}" srcOrd="1" destOrd="0" presId="urn:microsoft.com/office/officeart/2005/8/layout/hierarchy1"/>
    <dgm:cxn modelId="{015532CF-C32F-4E8D-9FDB-4B28C264908D}" type="presParOf" srcId="{01EF423C-22FD-499A-A4E0-2FFB05399D4C}" destId="{F711D1B4-B668-48F3-9ED6-F0601053AB07}" srcOrd="0" destOrd="0" presId="urn:microsoft.com/office/officeart/2005/8/layout/hierarchy1"/>
    <dgm:cxn modelId="{FAA98A3F-BD50-465C-9DAF-D8482727323B}" type="presParOf" srcId="{F711D1B4-B668-48F3-9ED6-F0601053AB07}" destId="{83F89F70-6A5C-4C60-AC15-88DD878D2D12}" srcOrd="0" destOrd="0" presId="urn:microsoft.com/office/officeart/2005/8/layout/hierarchy1"/>
    <dgm:cxn modelId="{0F852D33-F503-4C3D-8186-2E5A7AC32A0E}" type="presParOf" srcId="{F711D1B4-B668-48F3-9ED6-F0601053AB07}" destId="{E168669C-AC1C-49B1-B82C-37A1AA8F2B1B}" srcOrd="1" destOrd="0" presId="urn:microsoft.com/office/officeart/2005/8/layout/hierarchy1"/>
    <dgm:cxn modelId="{DBB79C87-2D58-47E6-B377-CB1F34216A9E}" type="presParOf" srcId="{01EF423C-22FD-499A-A4E0-2FFB05399D4C}" destId="{A41A18E9-792C-48EC-804D-FB0D6ED3425A}" srcOrd="1" destOrd="0" presId="urn:microsoft.com/office/officeart/2005/8/layout/hierarchy1"/>
    <dgm:cxn modelId="{547ED744-0B5C-428A-A507-06CCD744A4DE}" type="presParOf" srcId="{E0F925C5-5F82-491B-8E0E-77C8105FB0B2}" destId="{ED8C0AD1-81FA-4B4C-9D41-8563EBCC35A2}" srcOrd="2" destOrd="0" presId="urn:microsoft.com/office/officeart/2005/8/layout/hierarchy1"/>
    <dgm:cxn modelId="{EC4C88A8-6CA1-41F4-95DA-56F441264CA8}" type="presParOf" srcId="{E0F925C5-5F82-491B-8E0E-77C8105FB0B2}" destId="{AD8DB1C0-EE5B-4228-B3AC-5E2FB16E2E95}" srcOrd="3" destOrd="0" presId="urn:microsoft.com/office/officeart/2005/8/layout/hierarchy1"/>
    <dgm:cxn modelId="{51ABD94D-52D1-471C-91B7-FA6BE8FC56E3}" type="presParOf" srcId="{AD8DB1C0-EE5B-4228-B3AC-5E2FB16E2E95}" destId="{6AC9CCBB-A083-40CD-8659-771B7DCC5DE9}" srcOrd="0" destOrd="0" presId="urn:microsoft.com/office/officeart/2005/8/layout/hierarchy1"/>
    <dgm:cxn modelId="{18E7835F-5C5F-4D23-B2F5-E91337DBEE14}" type="presParOf" srcId="{6AC9CCBB-A083-40CD-8659-771B7DCC5DE9}" destId="{7F219E1E-245C-4BE0-91B7-65DB068F45A5}" srcOrd="0" destOrd="0" presId="urn:microsoft.com/office/officeart/2005/8/layout/hierarchy1"/>
    <dgm:cxn modelId="{4DF479DC-A7F1-45D0-9A6C-654A8C2347D6}" type="presParOf" srcId="{6AC9CCBB-A083-40CD-8659-771B7DCC5DE9}" destId="{E48002E7-8BA3-4B97-A0FA-792752283E0A}" srcOrd="1" destOrd="0" presId="urn:microsoft.com/office/officeart/2005/8/layout/hierarchy1"/>
    <dgm:cxn modelId="{298A0B02-77DB-4E83-BD7A-3C57E8929044}" type="presParOf" srcId="{AD8DB1C0-EE5B-4228-B3AC-5E2FB16E2E95}" destId="{352ED667-7566-4FBB-BF0C-294AC5B699A1}" srcOrd="1" destOrd="0" presId="urn:microsoft.com/office/officeart/2005/8/layout/hierarchy1"/>
    <dgm:cxn modelId="{76A1A511-822F-4069-B615-DAB053D46DD0}" type="presParOf" srcId="{E0F925C5-5F82-491B-8E0E-77C8105FB0B2}" destId="{6A545AC6-460B-4913-AA6B-CFD536EF6D3A}" srcOrd="4" destOrd="0" presId="urn:microsoft.com/office/officeart/2005/8/layout/hierarchy1"/>
    <dgm:cxn modelId="{396A9807-0704-40F7-BF9B-3C4E64DAB1C2}" type="presParOf" srcId="{E0F925C5-5F82-491B-8E0E-77C8105FB0B2}" destId="{49C36E89-57D1-4A2A-B0A7-EEEF4F23C49B}" srcOrd="5" destOrd="0" presId="urn:microsoft.com/office/officeart/2005/8/layout/hierarchy1"/>
    <dgm:cxn modelId="{A821B497-01D8-453D-B3C8-6E903AFD22E6}" type="presParOf" srcId="{49C36E89-57D1-4A2A-B0A7-EEEF4F23C49B}" destId="{0DB3E85D-8ED9-4ADB-A03A-0821D57CA47C}" srcOrd="0" destOrd="0" presId="urn:microsoft.com/office/officeart/2005/8/layout/hierarchy1"/>
    <dgm:cxn modelId="{7A663ACC-2DF7-4E06-9C4F-9BFFB65D03F0}" type="presParOf" srcId="{0DB3E85D-8ED9-4ADB-A03A-0821D57CA47C}" destId="{F9E45BB3-7431-48EF-8AAD-18943399744C}" srcOrd="0" destOrd="0" presId="urn:microsoft.com/office/officeart/2005/8/layout/hierarchy1"/>
    <dgm:cxn modelId="{3E99DCF9-87DA-448B-8FEF-8ABB86484D25}" type="presParOf" srcId="{0DB3E85D-8ED9-4ADB-A03A-0821D57CA47C}" destId="{EB321244-8D22-47B6-BD1D-AD4B2B7ED116}" srcOrd="1" destOrd="0" presId="urn:microsoft.com/office/officeart/2005/8/layout/hierarchy1"/>
    <dgm:cxn modelId="{1F018CF7-4796-4BE1-8956-F1A7C8646E88}" type="presParOf" srcId="{49C36E89-57D1-4A2A-B0A7-EEEF4F23C49B}" destId="{35750620-029E-4D94-8A7C-4BC7E12C5672}" srcOrd="1" destOrd="0" presId="urn:microsoft.com/office/officeart/2005/8/layout/hierarchy1"/>
    <dgm:cxn modelId="{176423A7-F033-4B0B-AE9C-3468AD66E50A}" type="presParOf" srcId="{BD5F4607-1746-4AFB-B5BB-340853ADB267}" destId="{FC95C218-7070-4450-9B77-7D549EB32FD3}" srcOrd="2" destOrd="0" presId="urn:microsoft.com/office/officeart/2005/8/layout/hierarchy1"/>
    <dgm:cxn modelId="{4C43EFC5-6DC1-4350-A556-228AFCA6E2CF}" type="presParOf" srcId="{BD5F4607-1746-4AFB-B5BB-340853ADB267}" destId="{D08CB68C-E0DB-4BE9-8169-BA38C8DEEBF0}" srcOrd="3" destOrd="0" presId="urn:microsoft.com/office/officeart/2005/8/layout/hierarchy1"/>
    <dgm:cxn modelId="{95EF0282-0079-43A7-9E0F-C11C81DB9982}" type="presParOf" srcId="{D08CB68C-E0DB-4BE9-8169-BA38C8DEEBF0}" destId="{45F30535-EE41-44B5-98A6-B5692F72E58B}" srcOrd="0" destOrd="0" presId="urn:microsoft.com/office/officeart/2005/8/layout/hierarchy1"/>
    <dgm:cxn modelId="{816C62DC-562A-4A73-A39E-27B05D0B6FC0}" type="presParOf" srcId="{45F30535-EE41-44B5-98A6-B5692F72E58B}" destId="{76DCDF8A-9F4C-48AA-B739-C49BFF01544A}" srcOrd="0" destOrd="0" presId="urn:microsoft.com/office/officeart/2005/8/layout/hierarchy1"/>
    <dgm:cxn modelId="{836F0FD8-13F7-473F-BE1C-8DCA96A8D738}" type="presParOf" srcId="{45F30535-EE41-44B5-98A6-B5692F72E58B}" destId="{6B0A317B-B70E-443B-9969-A80BAAFD704C}" srcOrd="1" destOrd="0" presId="urn:microsoft.com/office/officeart/2005/8/layout/hierarchy1"/>
    <dgm:cxn modelId="{EE6F3374-77E6-4896-970E-BFBE6E62E53B}" type="presParOf" srcId="{D08CB68C-E0DB-4BE9-8169-BA38C8DEEBF0}" destId="{25AD5703-2D03-4283-84D3-EE14CC36B0FE}" srcOrd="1" destOrd="0" presId="urn:microsoft.com/office/officeart/2005/8/layout/hierarchy1"/>
    <dgm:cxn modelId="{EF822549-6B5C-483A-A6D7-323BBE766067}" type="presParOf" srcId="{BD5F4607-1746-4AFB-B5BB-340853ADB267}" destId="{2A98AF7A-D5E7-4F55-85F0-66E6947DCDBB}" srcOrd="4" destOrd="0" presId="urn:microsoft.com/office/officeart/2005/8/layout/hierarchy1"/>
    <dgm:cxn modelId="{8B8B2835-37C9-4654-99E6-259D4D51ACA0}" type="presParOf" srcId="{BD5F4607-1746-4AFB-B5BB-340853ADB267}" destId="{C230CF46-A74E-4C9D-9432-F55286CA499B}" srcOrd="5" destOrd="0" presId="urn:microsoft.com/office/officeart/2005/8/layout/hierarchy1"/>
    <dgm:cxn modelId="{77149BE2-B52B-4C18-95DF-47E1289B9A30}" type="presParOf" srcId="{C230CF46-A74E-4C9D-9432-F55286CA499B}" destId="{80172E9D-DCDD-4157-BFE6-155CB2B12DD8}" srcOrd="0" destOrd="0" presId="urn:microsoft.com/office/officeart/2005/8/layout/hierarchy1"/>
    <dgm:cxn modelId="{9626CC69-3FE3-4E21-9F0F-77CC4752CBF2}" type="presParOf" srcId="{80172E9D-DCDD-4157-BFE6-155CB2B12DD8}" destId="{25F3AC94-2C81-46FF-87B4-4E7EA2A57B31}" srcOrd="0" destOrd="0" presId="urn:microsoft.com/office/officeart/2005/8/layout/hierarchy1"/>
    <dgm:cxn modelId="{A50A17B8-7197-41F5-9432-83754F1CD05A}" type="presParOf" srcId="{80172E9D-DCDD-4157-BFE6-155CB2B12DD8}" destId="{20EF9AA5-FB27-4E37-964A-5E2FE1BD7474}" srcOrd="1" destOrd="0" presId="urn:microsoft.com/office/officeart/2005/8/layout/hierarchy1"/>
    <dgm:cxn modelId="{87CF4424-2977-4557-9C4C-253DF01C4BCF}" type="presParOf" srcId="{C230CF46-A74E-4C9D-9432-F55286CA499B}" destId="{1366F61D-4ECA-45ED-B3E6-DB39263FAA25}" srcOrd="1" destOrd="0" presId="urn:microsoft.com/office/officeart/2005/8/layout/hierarchy1"/>
    <dgm:cxn modelId="{AF460FFB-C2F7-41F5-BC24-8ED661C97F33}" type="presParOf" srcId="{1366F61D-4ECA-45ED-B3E6-DB39263FAA25}" destId="{B9C1B7CB-0C0D-476F-A700-7A0A980AD8F1}" srcOrd="0" destOrd="0" presId="urn:microsoft.com/office/officeart/2005/8/layout/hierarchy1"/>
    <dgm:cxn modelId="{1DC8391D-A844-420D-BE53-D4D202DB48AC}" type="presParOf" srcId="{1366F61D-4ECA-45ED-B3E6-DB39263FAA25}" destId="{29E4EBEF-C35D-4553-86A6-3F2F9379CC2B}" srcOrd="1" destOrd="0" presId="urn:microsoft.com/office/officeart/2005/8/layout/hierarchy1"/>
    <dgm:cxn modelId="{A6516487-9889-48D1-B3FD-A5C080BCF19E}" type="presParOf" srcId="{29E4EBEF-C35D-4553-86A6-3F2F9379CC2B}" destId="{A5EE91B9-D5A0-41C6-B7B4-747B486816E6}" srcOrd="0" destOrd="0" presId="urn:microsoft.com/office/officeart/2005/8/layout/hierarchy1"/>
    <dgm:cxn modelId="{0CF8ACB2-5D43-4BC7-BC4C-3E609AFE1137}" type="presParOf" srcId="{A5EE91B9-D5A0-41C6-B7B4-747B486816E6}" destId="{D55AC41B-5923-4636-8FA4-E22C847E4791}" srcOrd="0" destOrd="0" presId="urn:microsoft.com/office/officeart/2005/8/layout/hierarchy1"/>
    <dgm:cxn modelId="{5C6E4F2E-9098-4099-9BCA-8430D0E715BB}" type="presParOf" srcId="{A5EE91B9-D5A0-41C6-B7B4-747B486816E6}" destId="{323532E0-205D-490C-A9D7-0E082605B9FD}" srcOrd="1" destOrd="0" presId="urn:microsoft.com/office/officeart/2005/8/layout/hierarchy1"/>
    <dgm:cxn modelId="{F5832DDC-8449-48BD-893A-45327CB17EA0}" type="presParOf" srcId="{29E4EBEF-C35D-4553-86A6-3F2F9379CC2B}" destId="{6F5AE6D2-CBC4-4621-BC24-679F5064D464}" srcOrd="1" destOrd="0" presId="urn:microsoft.com/office/officeart/2005/8/layout/hierarchy1"/>
    <dgm:cxn modelId="{2A9772FE-E495-4913-8D55-A708D523FFC9}" type="presParOf" srcId="{1366F61D-4ECA-45ED-B3E6-DB39263FAA25}" destId="{A721E7F9-BA8A-4299-BA6E-EB3FFB3463E1}" srcOrd="2" destOrd="0" presId="urn:microsoft.com/office/officeart/2005/8/layout/hierarchy1"/>
    <dgm:cxn modelId="{B901E308-77EA-4294-B149-1B660240A4FA}" type="presParOf" srcId="{1366F61D-4ECA-45ED-B3E6-DB39263FAA25}" destId="{752B87C5-82AD-4BF7-9A34-4A6D698FB52B}" srcOrd="3" destOrd="0" presId="urn:microsoft.com/office/officeart/2005/8/layout/hierarchy1"/>
    <dgm:cxn modelId="{3E892CE5-C065-44E8-B098-803082CEB4D6}" type="presParOf" srcId="{752B87C5-82AD-4BF7-9A34-4A6D698FB52B}" destId="{5F626E7A-2B17-4FD4-9395-29D4D99A2DD9}" srcOrd="0" destOrd="0" presId="urn:microsoft.com/office/officeart/2005/8/layout/hierarchy1"/>
    <dgm:cxn modelId="{5C846882-660E-4230-9021-44A8E7D1FEC2}" type="presParOf" srcId="{5F626E7A-2B17-4FD4-9395-29D4D99A2DD9}" destId="{994F98DF-A4E2-465F-90B1-1B08B9001C40}" srcOrd="0" destOrd="0" presId="urn:microsoft.com/office/officeart/2005/8/layout/hierarchy1"/>
    <dgm:cxn modelId="{242E1ED5-67F4-4359-A57D-1EBDEA37421A}" type="presParOf" srcId="{5F626E7A-2B17-4FD4-9395-29D4D99A2DD9}" destId="{72790FE1-7CC3-45FC-AF24-21967B3004D5}" srcOrd="1" destOrd="0" presId="urn:microsoft.com/office/officeart/2005/8/layout/hierarchy1"/>
    <dgm:cxn modelId="{4CAF34F8-577E-4908-9B88-913B3A78A3B9}" type="presParOf" srcId="{752B87C5-82AD-4BF7-9A34-4A6D698FB52B}" destId="{017C2D01-BB8E-477A-9945-2AA1AD71E2C2}" srcOrd="1" destOrd="0" presId="urn:microsoft.com/office/officeart/2005/8/layout/hierarchy1"/>
    <dgm:cxn modelId="{71C3F7C1-3A01-4153-8BE0-BE84B727B364}" type="presParOf" srcId="{017C2D01-BB8E-477A-9945-2AA1AD71E2C2}" destId="{5CF9901E-180A-4DFD-9362-58301F227941}" srcOrd="0" destOrd="0" presId="urn:microsoft.com/office/officeart/2005/8/layout/hierarchy1"/>
    <dgm:cxn modelId="{70085F09-3378-423E-9AB9-05102A051284}" type="presParOf" srcId="{017C2D01-BB8E-477A-9945-2AA1AD71E2C2}" destId="{8EC05F99-B4A0-4D34-8C15-4AABBE40F0DD}" srcOrd="1" destOrd="0" presId="urn:microsoft.com/office/officeart/2005/8/layout/hierarchy1"/>
    <dgm:cxn modelId="{F16E8F75-0309-418F-AD1F-151B15C86FD1}" type="presParOf" srcId="{8EC05F99-B4A0-4D34-8C15-4AABBE40F0DD}" destId="{D89CA429-EBDF-4F2C-9D9F-2BC0E220290B}" srcOrd="0" destOrd="0" presId="urn:microsoft.com/office/officeart/2005/8/layout/hierarchy1"/>
    <dgm:cxn modelId="{E71CEE64-C766-4C6D-8233-82815E897A00}" type="presParOf" srcId="{D89CA429-EBDF-4F2C-9D9F-2BC0E220290B}" destId="{93460307-C53E-4761-B0DD-0CE8E7624E7D}" srcOrd="0" destOrd="0" presId="urn:microsoft.com/office/officeart/2005/8/layout/hierarchy1"/>
    <dgm:cxn modelId="{7FA1D724-78E5-43FD-A133-EDFD4BB8106D}" type="presParOf" srcId="{D89CA429-EBDF-4F2C-9D9F-2BC0E220290B}" destId="{24841B29-B6E0-4C37-88FD-4FB7F1AE2BC9}" srcOrd="1" destOrd="0" presId="urn:microsoft.com/office/officeart/2005/8/layout/hierarchy1"/>
    <dgm:cxn modelId="{0B3D2DD5-FFF2-45F7-A215-C1CBF7227F6D}" type="presParOf" srcId="{8EC05F99-B4A0-4D34-8C15-4AABBE40F0DD}" destId="{B838C8DB-23AF-4C1F-A11C-0751E2ED8D6F}" srcOrd="1" destOrd="0" presId="urn:microsoft.com/office/officeart/2005/8/layout/hierarchy1"/>
    <dgm:cxn modelId="{ADB4A07C-BDC4-4731-BA78-0B9267B691FC}" type="presParOf" srcId="{1366F61D-4ECA-45ED-B3E6-DB39263FAA25}" destId="{694E9665-FA07-48C3-A7A1-2D6F23B04252}" srcOrd="4" destOrd="0" presId="urn:microsoft.com/office/officeart/2005/8/layout/hierarchy1"/>
    <dgm:cxn modelId="{AD8F1334-BBC7-47A3-A193-827842C07DCD}" type="presParOf" srcId="{1366F61D-4ECA-45ED-B3E6-DB39263FAA25}" destId="{C43CA984-EF81-4994-BFBB-FF55E05F7E60}" srcOrd="5" destOrd="0" presId="urn:microsoft.com/office/officeart/2005/8/layout/hierarchy1"/>
    <dgm:cxn modelId="{2B54B363-D844-45E5-B9B0-88DACDBC227B}" type="presParOf" srcId="{C43CA984-EF81-4994-BFBB-FF55E05F7E60}" destId="{CFE0CB07-4BB6-4720-B15D-B783DA434397}" srcOrd="0" destOrd="0" presId="urn:microsoft.com/office/officeart/2005/8/layout/hierarchy1"/>
    <dgm:cxn modelId="{5822C0E6-DA17-4EE9-8FB4-FE0D0F1ADDFD}" type="presParOf" srcId="{CFE0CB07-4BB6-4720-B15D-B783DA434397}" destId="{BEDF824A-46F6-48D6-B3E5-AD059F192B1A}" srcOrd="0" destOrd="0" presId="urn:microsoft.com/office/officeart/2005/8/layout/hierarchy1"/>
    <dgm:cxn modelId="{1D4FDC6F-F3E9-44CD-992A-817895DDE9B8}" type="presParOf" srcId="{CFE0CB07-4BB6-4720-B15D-B783DA434397}" destId="{F22C7283-FA0D-49C9-BF81-D6B145AC98EE}" srcOrd="1" destOrd="0" presId="urn:microsoft.com/office/officeart/2005/8/layout/hierarchy1"/>
    <dgm:cxn modelId="{6071D136-675D-4001-9AB6-260662702FA0}" type="presParOf" srcId="{C43CA984-EF81-4994-BFBB-FF55E05F7E60}" destId="{219F0198-6955-4EDF-889E-637840AC3432}" srcOrd="1" destOrd="0" presId="urn:microsoft.com/office/officeart/2005/8/layout/hierarchy1"/>
    <dgm:cxn modelId="{FD48C5F1-1A5E-412A-9362-FC8812264E56}" type="presParOf" srcId="{0D8C20D1-CB59-472C-9AA2-4D5DEEC713F5}" destId="{FA031889-3CF7-4AE4-A8A1-F5E8B518CB0C}" srcOrd="2" destOrd="0" presId="urn:microsoft.com/office/officeart/2005/8/layout/hierarchy1"/>
    <dgm:cxn modelId="{F40B1FEB-F7FF-46EE-B3A1-6888AD4CA14C}" type="presParOf" srcId="{0D8C20D1-CB59-472C-9AA2-4D5DEEC713F5}" destId="{85C1F4D1-AFB4-4218-A1C7-2AC9666E223F}" srcOrd="3" destOrd="0" presId="urn:microsoft.com/office/officeart/2005/8/layout/hierarchy1"/>
    <dgm:cxn modelId="{8818C055-40B2-4B2E-89BB-0AC907CE0A24}" type="presParOf" srcId="{85C1F4D1-AFB4-4218-A1C7-2AC9666E223F}" destId="{7A8F57DC-0492-439F-9368-D8758B4520B0}" srcOrd="0" destOrd="0" presId="urn:microsoft.com/office/officeart/2005/8/layout/hierarchy1"/>
    <dgm:cxn modelId="{9987D74C-F8E5-429F-B117-344A26602FC1}" type="presParOf" srcId="{7A8F57DC-0492-439F-9368-D8758B4520B0}" destId="{980EC79C-1E09-4C32-8ECF-4729A32EFB27}" srcOrd="0" destOrd="0" presId="urn:microsoft.com/office/officeart/2005/8/layout/hierarchy1"/>
    <dgm:cxn modelId="{81A4FB22-D894-444B-AC71-63876089D277}" type="presParOf" srcId="{7A8F57DC-0492-439F-9368-D8758B4520B0}" destId="{ADC1BDA3-96FB-4261-9072-A16F3E57B633}" srcOrd="1" destOrd="0" presId="urn:microsoft.com/office/officeart/2005/8/layout/hierarchy1"/>
    <dgm:cxn modelId="{CC3E2FE2-E961-46C4-A6F0-20E02E43851A}" type="presParOf" srcId="{85C1F4D1-AFB4-4218-A1C7-2AC9666E223F}" destId="{CAA8ACE1-23AA-4A3F-BB6C-C63871901D64}" srcOrd="1" destOrd="0" presId="urn:microsoft.com/office/officeart/2005/8/layout/hierarchy1"/>
    <dgm:cxn modelId="{AFE7DAD1-8C9D-47AC-8A9D-577CD89C217C}" type="presParOf" srcId="{0D8C20D1-CB59-472C-9AA2-4D5DEEC713F5}" destId="{1D5B0092-5BA6-4ACE-9510-8B6284761C83}" srcOrd="4" destOrd="0" presId="urn:microsoft.com/office/officeart/2005/8/layout/hierarchy1"/>
    <dgm:cxn modelId="{64833F16-AFB8-4914-8C7B-47742D12F99E}" type="presParOf" srcId="{0D8C20D1-CB59-472C-9AA2-4D5DEEC713F5}" destId="{5A1A2EC8-27CA-4480-A6A1-41320C2EED2A}" srcOrd="5" destOrd="0" presId="urn:microsoft.com/office/officeart/2005/8/layout/hierarchy1"/>
    <dgm:cxn modelId="{BEFBB6A8-A9B1-4868-81D9-617EEC84DAD2}" type="presParOf" srcId="{5A1A2EC8-27CA-4480-A6A1-41320C2EED2A}" destId="{B2E16031-722C-4AD1-838B-5A8BCD5B5C25}" srcOrd="0" destOrd="0" presId="urn:microsoft.com/office/officeart/2005/8/layout/hierarchy1"/>
    <dgm:cxn modelId="{4493F742-9F04-48B2-9AD4-E192F0069F44}" type="presParOf" srcId="{B2E16031-722C-4AD1-838B-5A8BCD5B5C25}" destId="{FA36157B-4612-4945-A135-9658220E1F38}" srcOrd="0" destOrd="0" presId="urn:microsoft.com/office/officeart/2005/8/layout/hierarchy1"/>
    <dgm:cxn modelId="{7E8EF0A8-153B-4347-BB56-8D0567E5395D}" type="presParOf" srcId="{B2E16031-722C-4AD1-838B-5A8BCD5B5C25}" destId="{E8C4DCF6-81E9-4CDE-A903-AB96EF4979EB}" srcOrd="1" destOrd="0" presId="urn:microsoft.com/office/officeart/2005/8/layout/hierarchy1"/>
    <dgm:cxn modelId="{D76A4BEC-54EC-4C3A-9469-704CA5C71A4B}" type="presParOf" srcId="{5A1A2EC8-27CA-4480-A6A1-41320C2EED2A}" destId="{12C9EFE4-4EB9-4095-83CB-13D51ADBC4C0}" srcOrd="1" destOrd="0" presId="urn:microsoft.com/office/officeart/2005/8/layout/hierarchy1"/>
    <dgm:cxn modelId="{9FCDC0AC-18E0-4A09-A7EF-3A50B391B295}" type="presParOf" srcId="{12C9EFE4-4EB9-4095-83CB-13D51ADBC4C0}" destId="{E7A81CA5-3849-4264-8683-A9E688B7FA0D}" srcOrd="0" destOrd="0" presId="urn:microsoft.com/office/officeart/2005/8/layout/hierarchy1"/>
    <dgm:cxn modelId="{2B26174E-472E-426B-95AE-B04174573CB6}" type="presParOf" srcId="{12C9EFE4-4EB9-4095-83CB-13D51ADBC4C0}" destId="{B53B349C-407A-4499-9D8A-F78678ADF685}" srcOrd="1" destOrd="0" presId="urn:microsoft.com/office/officeart/2005/8/layout/hierarchy1"/>
    <dgm:cxn modelId="{5170F449-706B-4AD1-9D56-DA1384D90F28}" type="presParOf" srcId="{B53B349C-407A-4499-9D8A-F78678ADF685}" destId="{B8071015-4D5A-4845-8245-676DCFDC0CEF}" srcOrd="0" destOrd="0" presId="urn:microsoft.com/office/officeart/2005/8/layout/hierarchy1"/>
    <dgm:cxn modelId="{FF2AD3E4-A38A-4D27-8FD2-9F5C0F431198}" type="presParOf" srcId="{B8071015-4D5A-4845-8245-676DCFDC0CEF}" destId="{D57D368B-5930-4409-B661-E02127FA7D81}" srcOrd="0" destOrd="0" presId="urn:microsoft.com/office/officeart/2005/8/layout/hierarchy1"/>
    <dgm:cxn modelId="{57B4AD5D-C09F-4BF0-B498-E255E2BA9060}" type="presParOf" srcId="{B8071015-4D5A-4845-8245-676DCFDC0CEF}" destId="{5C1F5037-0A78-4C2E-9291-49DF76484454}" srcOrd="1" destOrd="0" presId="urn:microsoft.com/office/officeart/2005/8/layout/hierarchy1"/>
    <dgm:cxn modelId="{25ED0C87-0A10-45BE-A52D-7056DBACBE53}" type="presParOf" srcId="{B53B349C-407A-4499-9D8A-F78678ADF685}" destId="{C0F17656-C7CC-46A9-9B17-3CE49B2C7C4C}" srcOrd="1" destOrd="0" presId="urn:microsoft.com/office/officeart/2005/8/layout/hierarchy1"/>
    <dgm:cxn modelId="{F39EE0ED-AA2E-4578-BDA2-9AFF105A812C}" type="presParOf" srcId="{12C9EFE4-4EB9-4095-83CB-13D51ADBC4C0}" destId="{8E53E59F-C591-4AE6-9BC7-EBC31FA17102}" srcOrd="2" destOrd="0" presId="urn:microsoft.com/office/officeart/2005/8/layout/hierarchy1"/>
    <dgm:cxn modelId="{FE558B2D-7411-41A9-90CF-CA4AA5A64723}" type="presParOf" srcId="{12C9EFE4-4EB9-4095-83CB-13D51ADBC4C0}" destId="{43CC210D-832B-4401-A1D5-A8BB4EC29A7F}" srcOrd="3" destOrd="0" presId="urn:microsoft.com/office/officeart/2005/8/layout/hierarchy1"/>
    <dgm:cxn modelId="{29CFCB7E-2B5B-4BA0-946E-148149262C3E}" type="presParOf" srcId="{43CC210D-832B-4401-A1D5-A8BB4EC29A7F}" destId="{6B053B55-63D7-4A08-82F3-FEF305DED24D}" srcOrd="0" destOrd="0" presId="urn:microsoft.com/office/officeart/2005/8/layout/hierarchy1"/>
    <dgm:cxn modelId="{A7803253-7A02-4CDB-A6A0-BEF0DB2E3DF8}" type="presParOf" srcId="{6B053B55-63D7-4A08-82F3-FEF305DED24D}" destId="{C7E9426B-DC59-4834-A3EB-6F9B31F6C442}" srcOrd="0" destOrd="0" presId="urn:microsoft.com/office/officeart/2005/8/layout/hierarchy1"/>
    <dgm:cxn modelId="{F4A4C367-DEFF-491B-8C8B-B9B688165C22}" type="presParOf" srcId="{6B053B55-63D7-4A08-82F3-FEF305DED24D}" destId="{6810DCCC-B32F-40FC-9261-FF9DE1BD1B5E}" srcOrd="1" destOrd="0" presId="urn:microsoft.com/office/officeart/2005/8/layout/hierarchy1"/>
    <dgm:cxn modelId="{96813B60-CCCE-47E2-A3DA-BF53953DBED7}" type="presParOf" srcId="{43CC210D-832B-4401-A1D5-A8BB4EC29A7F}" destId="{FCC8926F-EB7A-4F50-B22A-042ED2931FE7}" srcOrd="1" destOrd="0" presId="urn:microsoft.com/office/officeart/2005/8/layout/hierarchy1"/>
    <dgm:cxn modelId="{EB3A928F-F7BB-455E-B7C4-471DCF4D9271}" type="presParOf" srcId="{0D8C20D1-CB59-472C-9AA2-4D5DEEC713F5}" destId="{C32FFD44-92AF-44BB-B066-CDCE335FF6CA}" srcOrd="6" destOrd="0" presId="urn:microsoft.com/office/officeart/2005/8/layout/hierarchy1"/>
    <dgm:cxn modelId="{4EFAE6A1-299E-4D9F-BA68-27394D74A06B}" type="presParOf" srcId="{0D8C20D1-CB59-472C-9AA2-4D5DEEC713F5}" destId="{FC8B6652-26C4-4464-B45B-6A72CA4E11D8}" srcOrd="7" destOrd="0" presId="urn:microsoft.com/office/officeart/2005/8/layout/hierarchy1"/>
    <dgm:cxn modelId="{2EF62FC6-EA18-4B02-BB0E-732FB148CDD7}" type="presParOf" srcId="{FC8B6652-26C4-4464-B45B-6A72CA4E11D8}" destId="{D20FB72C-EFC3-4716-A7FA-8C7F19BD3DE7}" srcOrd="0" destOrd="0" presId="urn:microsoft.com/office/officeart/2005/8/layout/hierarchy1"/>
    <dgm:cxn modelId="{817EB57A-1EFC-4107-AA45-BC432314108E}" type="presParOf" srcId="{D20FB72C-EFC3-4716-A7FA-8C7F19BD3DE7}" destId="{F4A7E2DA-ECEC-480D-92B2-6DDC1A59393C}" srcOrd="0" destOrd="0" presId="urn:microsoft.com/office/officeart/2005/8/layout/hierarchy1"/>
    <dgm:cxn modelId="{321C5AEF-57AB-45D9-B965-7D9AB7756CB1}" type="presParOf" srcId="{D20FB72C-EFC3-4716-A7FA-8C7F19BD3DE7}" destId="{5C20DBBA-A0FB-4A90-B6D1-7C618987C276}" srcOrd="1" destOrd="0" presId="urn:microsoft.com/office/officeart/2005/8/layout/hierarchy1"/>
    <dgm:cxn modelId="{5A2C8AF3-C6F6-40DA-8349-14C591D8B5F9}" type="presParOf" srcId="{FC8B6652-26C4-4464-B45B-6A72CA4E11D8}" destId="{236297A5-3E3A-4312-A504-B9F668F8D44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2FFD44-92AF-44BB-B066-CDCE335FF6CA}">
      <dsp:nvSpPr>
        <dsp:cNvPr id="0" name=""/>
        <dsp:cNvSpPr/>
      </dsp:nvSpPr>
      <dsp:spPr>
        <a:xfrm>
          <a:off x="5704969" y="944743"/>
          <a:ext cx="2323979" cy="276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27"/>
              </a:lnTo>
              <a:lnTo>
                <a:pt x="2323979" y="188427"/>
              </a:lnTo>
              <a:lnTo>
                <a:pt x="2323979" y="2765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53E59F-C591-4AE6-9BC7-EBC31FA17102}">
      <dsp:nvSpPr>
        <dsp:cNvPr id="0" name=""/>
        <dsp:cNvSpPr/>
      </dsp:nvSpPr>
      <dsp:spPr>
        <a:xfrm>
          <a:off x="6866958" y="1824950"/>
          <a:ext cx="580994" cy="276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27"/>
              </a:lnTo>
              <a:lnTo>
                <a:pt x="580994" y="188427"/>
              </a:lnTo>
              <a:lnTo>
                <a:pt x="580994" y="276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A81CA5-3849-4264-8683-A9E688B7FA0D}">
      <dsp:nvSpPr>
        <dsp:cNvPr id="0" name=""/>
        <dsp:cNvSpPr/>
      </dsp:nvSpPr>
      <dsp:spPr>
        <a:xfrm>
          <a:off x="6285963" y="1824950"/>
          <a:ext cx="580994" cy="276500"/>
        </a:xfrm>
        <a:custGeom>
          <a:avLst/>
          <a:gdLst/>
          <a:ahLst/>
          <a:cxnLst/>
          <a:rect l="0" t="0" r="0" b="0"/>
          <a:pathLst>
            <a:path>
              <a:moveTo>
                <a:pt x="580994" y="0"/>
              </a:moveTo>
              <a:lnTo>
                <a:pt x="580994" y="188427"/>
              </a:lnTo>
              <a:lnTo>
                <a:pt x="0" y="188427"/>
              </a:lnTo>
              <a:lnTo>
                <a:pt x="0" y="276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5B0092-5BA6-4ACE-9510-8B6284761C83}">
      <dsp:nvSpPr>
        <dsp:cNvPr id="0" name=""/>
        <dsp:cNvSpPr/>
      </dsp:nvSpPr>
      <dsp:spPr>
        <a:xfrm>
          <a:off x="5704969" y="944743"/>
          <a:ext cx="1161989" cy="276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27"/>
              </a:lnTo>
              <a:lnTo>
                <a:pt x="1161989" y="188427"/>
              </a:lnTo>
              <a:lnTo>
                <a:pt x="1161989" y="2765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031889-3CF7-4AE4-A8A1-F5E8B518CB0C}">
      <dsp:nvSpPr>
        <dsp:cNvPr id="0" name=""/>
        <dsp:cNvSpPr/>
      </dsp:nvSpPr>
      <dsp:spPr>
        <a:xfrm>
          <a:off x="4542979" y="944743"/>
          <a:ext cx="1161989" cy="276500"/>
        </a:xfrm>
        <a:custGeom>
          <a:avLst/>
          <a:gdLst/>
          <a:ahLst/>
          <a:cxnLst/>
          <a:rect l="0" t="0" r="0" b="0"/>
          <a:pathLst>
            <a:path>
              <a:moveTo>
                <a:pt x="1161989" y="0"/>
              </a:moveTo>
              <a:lnTo>
                <a:pt x="1161989" y="188427"/>
              </a:lnTo>
              <a:lnTo>
                <a:pt x="0" y="188427"/>
              </a:lnTo>
              <a:lnTo>
                <a:pt x="0" y="2765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4E9665-FA07-48C3-A7A1-2D6F23B04252}">
      <dsp:nvSpPr>
        <dsp:cNvPr id="0" name=""/>
        <dsp:cNvSpPr/>
      </dsp:nvSpPr>
      <dsp:spPr>
        <a:xfrm>
          <a:off x="5123974" y="2705157"/>
          <a:ext cx="1161989" cy="276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27"/>
              </a:lnTo>
              <a:lnTo>
                <a:pt x="1161989" y="188427"/>
              </a:lnTo>
              <a:lnTo>
                <a:pt x="1161989" y="276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F9901E-180A-4DFD-9362-58301F227941}">
      <dsp:nvSpPr>
        <dsp:cNvPr id="0" name=""/>
        <dsp:cNvSpPr/>
      </dsp:nvSpPr>
      <dsp:spPr>
        <a:xfrm>
          <a:off x="5078254" y="3585364"/>
          <a:ext cx="91440" cy="276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6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21E7F9-BA8A-4299-BA6E-EB3FFB3463E1}">
      <dsp:nvSpPr>
        <dsp:cNvPr id="0" name=""/>
        <dsp:cNvSpPr/>
      </dsp:nvSpPr>
      <dsp:spPr>
        <a:xfrm>
          <a:off x="5078254" y="2705157"/>
          <a:ext cx="91440" cy="276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6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C1B7CB-0C0D-476F-A700-7A0A980AD8F1}">
      <dsp:nvSpPr>
        <dsp:cNvPr id="0" name=""/>
        <dsp:cNvSpPr/>
      </dsp:nvSpPr>
      <dsp:spPr>
        <a:xfrm>
          <a:off x="3961984" y="2705157"/>
          <a:ext cx="1161989" cy="276500"/>
        </a:xfrm>
        <a:custGeom>
          <a:avLst/>
          <a:gdLst/>
          <a:ahLst/>
          <a:cxnLst/>
          <a:rect l="0" t="0" r="0" b="0"/>
          <a:pathLst>
            <a:path>
              <a:moveTo>
                <a:pt x="1161989" y="0"/>
              </a:moveTo>
              <a:lnTo>
                <a:pt x="1161989" y="188427"/>
              </a:lnTo>
              <a:lnTo>
                <a:pt x="0" y="188427"/>
              </a:lnTo>
              <a:lnTo>
                <a:pt x="0" y="276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98AF7A-D5E7-4F55-85F0-66E6947DCDBB}">
      <dsp:nvSpPr>
        <dsp:cNvPr id="0" name=""/>
        <dsp:cNvSpPr/>
      </dsp:nvSpPr>
      <dsp:spPr>
        <a:xfrm>
          <a:off x="3380990" y="1824950"/>
          <a:ext cx="1742984" cy="276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27"/>
              </a:lnTo>
              <a:lnTo>
                <a:pt x="1742984" y="188427"/>
              </a:lnTo>
              <a:lnTo>
                <a:pt x="1742984" y="276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95C218-7070-4450-9B77-7D549EB32FD3}">
      <dsp:nvSpPr>
        <dsp:cNvPr id="0" name=""/>
        <dsp:cNvSpPr/>
      </dsp:nvSpPr>
      <dsp:spPr>
        <a:xfrm>
          <a:off x="3335270" y="1824950"/>
          <a:ext cx="91440" cy="2082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0220"/>
              </a:lnTo>
              <a:lnTo>
                <a:pt x="82454" y="120220"/>
              </a:lnTo>
              <a:lnTo>
                <a:pt x="82454" y="2082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545AC6-460B-4913-AA6B-CFD536EF6D3A}">
      <dsp:nvSpPr>
        <dsp:cNvPr id="0" name=""/>
        <dsp:cNvSpPr/>
      </dsp:nvSpPr>
      <dsp:spPr>
        <a:xfrm>
          <a:off x="1638005" y="2705157"/>
          <a:ext cx="1161989" cy="276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27"/>
              </a:lnTo>
              <a:lnTo>
                <a:pt x="1161989" y="188427"/>
              </a:lnTo>
              <a:lnTo>
                <a:pt x="1161989" y="276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C0AD1-81FA-4B4C-9D41-8563EBCC35A2}">
      <dsp:nvSpPr>
        <dsp:cNvPr id="0" name=""/>
        <dsp:cNvSpPr/>
      </dsp:nvSpPr>
      <dsp:spPr>
        <a:xfrm>
          <a:off x="1592285" y="2705157"/>
          <a:ext cx="91440" cy="276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6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1B9B80-4631-4E99-B158-C0FB56E5CA09}">
      <dsp:nvSpPr>
        <dsp:cNvPr id="0" name=""/>
        <dsp:cNvSpPr/>
      </dsp:nvSpPr>
      <dsp:spPr>
        <a:xfrm>
          <a:off x="476016" y="2705157"/>
          <a:ext cx="1161989" cy="276500"/>
        </a:xfrm>
        <a:custGeom>
          <a:avLst/>
          <a:gdLst/>
          <a:ahLst/>
          <a:cxnLst/>
          <a:rect l="0" t="0" r="0" b="0"/>
          <a:pathLst>
            <a:path>
              <a:moveTo>
                <a:pt x="1161989" y="0"/>
              </a:moveTo>
              <a:lnTo>
                <a:pt x="1161989" y="188427"/>
              </a:lnTo>
              <a:lnTo>
                <a:pt x="0" y="188427"/>
              </a:lnTo>
              <a:lnTo>
                <a:pt x="0" y="276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79EE5A-7A70-47FA-B758-1B4A52FC6A87}">
      <dsp:nvSpPr>
        <dsp:cNvPr id="0" name=""/>
        <dsp:cNvSpPr/>
      </dsp:nvSpPr>
      <dsp:spPr>
        <a:xfrm>
          <a:off x="1638005" y="1824950"/>
          <a:ext cx="1742984" cy="276500"/>
        </a:xfrm>
        <a:custGeom>
          <a:avLst/>
          <a:gdLst/>
          <a:ahLst/>
          <a:cxnLst/>
          <a:rect l="0" t="0" r="0" b="0"/>
          <a:pathLst>
            <a:path>
              <a:moveTo>
                <a:pt x="1742984" y="0"/>
              </a:moveTo>
              <a:lnTo>
                <a:pt x="1742984" y="188427"/>
              </a:lnTo>
              <a:lnTo>
                <a:pt x="0" y="188427"/>
              </a:lnTo>
              <a:lnTo>
                <a:pt x="0" y="276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2688F2-0C86-42A8-8356-FE9230FF94AB}">
      <dsp:nvSpPr>
        <dsp:cNvPr id="0" name=""/>
        <dsp:cNvSpPr/>
      </dsp:nvSpPr>
      <dsp:spPr>
        <a:xfrm>
          <a:off x="3380990" y="944743"/>
          <a:ext cx="2323979" cy="276500"/>
        </a:xfrm>
        <a:custGeom>
          <a:avLst/>
          <a:gdLst/>
          <a:ahLst/>
          <a:cxnLst/>
          <a:rect l="0" t="0" r="0" b="0"/>
          <a:pathLst>
            <a:path>
              <a:moveTo>
                <a:pt x="2323979" y="0"/>
              </a:moveTo>
              <a:lnTo>
                <a:pt x="2323979" y="188427"/>
              </a:lnTo>
              <a:lnTo>
                <a:pt x="0" y="188427"/>
              </a:lnTo>
              <a:lnTo>
                <a:pt x="0" y="2765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68ED22-A45F-4BDC-9FB2-46144D2B2F50}">
      <dsp:nvSpPr>
        <dsp:cNvPr id="0" name=""/>
        <dsp:cNvSpPr/>
      </dsp:nvSpPr>
      <dsp:spPr>
        <a:xfrm>
          <a:off x="5229609" y="341037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53F461-6A7B-4687-84D8-71B794CEF204}">
      <dsp:nvSpPr>
        <dsp:cNvPr id="0" name=""/>
        <dsp:cNvSpPr/>
      </dsp:nvSpPr>
      <dsp:spPr>
        <a:xfrm>
          <a:off x="5335245" y="441390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In the 1800’s, the Cherokee nation occupied a large area of land in western Georgia</a:t>
          </a:r>
          <a:endParaRPr lang="en-US" sz="700" kern="1200" dirty="0"/>
        </a:p>
      </dsp:txBody>
      <dsp:txXfrm>
        <a:off x="5335245" y="441390"/>
        <a:ext cx="950718" cy="603706"/>
      </dsp:txXfrm>
    </dsp:sp>
    <dsp:sp modelId="{D3FA0D50-72AF-4A63-B04B-67CBDE550974}">
      <dsp:nvSpPr>
        <dsp:cNvPr id="0" name=""/>
        <dsp:cNvSpPr/>
      </dsp:nvSpPr>
      <dsp:spPr>
        <a:xfrm>
          <a:off x="2905630" y="1221244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A004C5-E6B6-4486-A1AC-F6329E3DA4A2}">
      <dsp:nvSpPr>
        <dsp:cNvPr id="0" name=""/>
        <dsp:cNvSpPr/>
      </dsp:nvSpPr>
      <dsp:spPr>
        <a:xfrm>
          <a:off x="3011266" y="1321598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Treaties signed between U.S. and Cherokee guaranteed them rights to their land </a:t>
          </a:r>
          <a:endParaRPr lang="en-US" sz="700" kern="1200" dirty="0"/>
        </a:p>
      </dsp:txBody>
      <dsp:txXfrm>
        <a:off x="3011266" y="1321598"/>
        <a:ext cx="950718" cy="603706"/>
      </dsp:txXfrm>
    </dsp:sp>
    <dsp:sp modelId="{B602E6E4-73A2-4749-982C-4EC3108659C5}">
      <dsp:nvSpPr>
        <dsp:cNvPr id="0" name=""/>
        <dsp:cNvSpPr/>
      </dsp:nvSpPr>
      <dsp:spPr>
        <a:xfrm>
          <a:off x="1162646" y="2101451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170F28-AC0E-454F-A3DE-9780D0075540}">
      <dsp:nvSpPr>
        <dsp:cNvPr id="0" name=""/>
        <dsp:cNvSpPr/>
      </dsp:nvSpPr>
      <dsp:spPr>
        <a:xfrm>
          <a:off x="1268281" y="2201805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President Andrew Jackson urged the Committee on Indian Affairs to draft a bill</a:t>
          </a:r>
          <a:endParaRPr lang="en-US" sz="700" kern="1200" dirty="0"/>
        </a:p>
      </dsp:txBody>
      <dsp:txXfrm>
        <a:off x="1268281" y="2201805"/>
        <a:ext cx="950718" cy="603706"/>
      </dsp:txXfrm>
    </dsp:sp>
    <dsp:sp modelId="{83F89F70-6A5C-4C60-AC15-88DD878D2D12}">
      <dsp:nvSpPr>
        <dsp:cNvPr id="0" name=""/>
        <dsp:cNvSpPr/>
      </dsp:nvSpPr>
      <dsp:spPr>
        <a:xfrm>
          <a:off x="656" y="2981658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68669C-AC1C-49B1-B82C-37A1AA8F2B1B}">
      <dsp:nvSpPr>
        <dsp:cNvPr id="0" name=""/>
        <dsp:cNvSpPr/>
      </dsp:nvSpPr>
      <dsp:spPr>
        <a:xfrm>
          <a:off x="106292" y="3082012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Policy forced all Native American Indian tribes east of the Mississippi River to give up their land</a:t>
          </a:r>
          <a:endParaRPr lang="en-US" sz="700" kern="1200" dirty="0">
            <a:latin typeface="Arial" pitchFamily="34" charset="0"/>
            <a:cs typeface="Arial" pitchFamily="34" charset="0"/>
          </a:endParaRPr>
        </a:p>
      </dsp:txBody>
      <dsp:txXfrm>
        <a:off x="106292" y="3082012"/>
        <a:ext cx="950718" cy="603706"/>
      </dsp:txXfrm>
    </dsp:sp>
    <dsp:sp modelId="{7F219E1E-245C-4BE0-91B7-65DB068F45A5}">
      <dsp:nvSpPr>
        <dsp:cNvPr id="0" name=""/>
        <dsp:cNvSpPr/>
      </dsp:nvSpPr>
      <dsp:spPr>
        <a:xfrm>
          <a:off x="1162646" y="2981658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002E7-8BA3-4B97-A0FA-792752283E0A}">
      <dsp:nvSpPr>
        <dsp:cNvPr id="0" name=""/>
        <dsp:cNvSpPr/>
      </dsp:nvSpPr>
      <dsp:spPr>
        <a:xfrm>
          <a:off x="1268281" y="3082012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Native American Indians were designated and relocated to Indian Territory west of the Mississippi River</a:t>
          </a:r>
          <a:endParaRPr lang="en-US" sz="700" kern="1200" dirty="0">
            <a:latin typeface="Arial" pitchFamily="34" charset="0"/>
            <a:cs typeface="Arial" pitchFamily="34" charset="0"/>
          </a:endParaRPr>
        </a:p>
      </dsp:txBody>
      <dsp:txXfrm>
        <a:off x="1268281" y="3082012"/>
        <a:ext cx="950718" cy="603706"/>
      </dsp:txXfrm>
    </dsp:sp>
    <dsp:sp modelId="{F9E45BB3-7431-48EF-8AAD-18943399744C}">
      <dsp:nvSpPr>
        <dsp:cNvPr id="0" name=""/>
        <dsp:cNvSpPr/>
      </dsp:nvSpPr>
      <dsp:spPr>
        <a:xfrm>
          <a:off x="2324636" y="2981658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321244-8D22-47B6-BD1D-AD4B2B7ED116}">
      <dsp:nvSpPr>
        <dsp:cNvPr id="0" name=""/>
        <dsp:cNvSpPr/>
      </dsp:nvSpPr>
      <dsp:spPr>
        <a:xfrm>
          <a:off x="2430271" y="3082012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Cherokees were among the last Native American tribe to reluctantly leave</a:t>
          </a:r>
          <a:endParaRPr lang="en-US" sz="700" kern="1200" dirty="0">
            <a:latin typeface="Arial" pitchFamily="34" charset="0"/>
            <a:cs typeface="Arial" pitchFamily="34" charset="0"/>
          </a:endParaRPr>
        </a:p>
      </dsp:txBody>
      <dsp:txXfrm>
        <a:off x="2430271" y="3082012"/>
        <a:ext cx="950718" cy="603706"/>
      </dsp:txXfrm>
    </dsp:sp>
    <dsp:sp modelId="{76DCDF8A-9F4C-48AA-B739-C49BFF01544A}">
      <dsp:nvSpPr>
        <dsp:cNvPr id="0" name=""/>
        <dsp:cNvSpPr/>
      </dsp:nvSpPr>
      <dsp:spPr>
        <a:xfrm>
          <a:off x="2942365" y="2033244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0A317B-B70E-443B-9969-A80BAAFD704C}">
      <dsp:nvSpPr>
        <dsp:cNvPr id="0" name=""/>
        <dsp:cNvSpPr/>
      </dsp:nvSpPr>
      <dsp:spPr>
        <a:xfrm>
          <a:off x="3048000" y="2133598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Committee on Indian Affairs drafted a bill giving the President power to order removal of the Indians</a:t>
          </a:r>
          <a:endParaRPr lang="en-US" sz="700" kern="1200" dirty="0"/>
        </a:p>
      </dsp:txBody>
      <dsp:txXfrm>
        <a:off x="3048000" y="2133598"/>
        <a:ext cx="950718" cy="603706"/>
      </dsp:txXfrm>
    </dsp:sp>
    <dsp:sp modelId="{25F3AC94-2C81-46FF-87B4-4E7EA2A57B31}">
      <dsp:nvSpPr>
        <dsp:cNvPr id="0" name=""/>
        <dsp:cNvSpPr/>
      </dsp:nvSpPr>
      <dsp:spPr>
        <a:xfrm>
          <a:off x="4648615" y="2101451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EF9AA5-FB27-4E37-964A-5E2FE1BD7474}">
      <dsp:nvSpPr>
        <dsp:cNvPr id="0" name=""/>
        <dsp:cNvSpPr/>
      </dsp:nvSpPr>
      <dsp:spPr>
        <a:xfrm>
          <a:off x="4754250" y="2201805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President Andrew Jackson and President Martin Van Buren extensively carry out the policy in 1838 and 1839</a:t>
          </a:r>
          <a:endParaRPr lang="en-US" sz="700" kern="1200" dirty="0">
            <a:latin typeface="Arial" pitchFamily="34" charset="0"/>
            <a:cs typeface="Arial" pitchFamily="34" charset="0"/>
          </a:endParaRPr>
        </a:p>
      </dsp:txBody>
      <dsp:txXfrm>
        <a:off x="4754250" y="2201805"/>
        <a:ext cx="950718" cy="603706"/>
      </dsp:txXfrm>
    </dsp:sp>
    <dsp:sp modelId="{D55AC41B-5923-4636-8FA4-E22C847E4791}">
      <dsp:nvSpPr>
        <dsp:cNvPr id="0" name=""/>
        <dsp:cNvSpPr/>
      </dsp:nvSpPr>
      <dsp:spPr>
        <a:xfrm>
          <a:off x="3486625" y="2981658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3532E0-205D-490C-A9D7-0E082605B9FD}">
      <dsp:nvSpPr>
        <dsp:cNvPr id="0" name=""/>
        <dsp:cNvSpPr/>
      </dsp:nvSpPr>
      <dsp:spPr>
        <a:xfrm>
          <a:off x="3592260" y="3082012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Cherokees were driven fro their homes with bayonet points, intimidation, and all kinds of acts of cruelty from the troops</a:t>
          </a:r>
          <a:endParaRPr lang="en-US" sz="700" kern="1200" dirty="0">
            <a:latin typeface="Arial" pitchFamily="34" charset="0"/>
            <a:cs typeface="Arial" pitchFamily="34" charset="0"/>
          </a:endParaRPr>
        </a:p>
      </dsp:txBody>
      <dsp:txXfrm>
        <a:off x="3592260" y="3082012"/>
        <a:ext cx="950718" cy="603706"/>
      </dsp:txXfrm>
    </dsp:sp>
    <dsp:sp modelId="{994F98DF-A4E2-465F-90B1-1B08B9001C40}">
      <dsp:nvSpPr>
        <dsp:cNvPr id="0" name=""/>
        <dsp:cNvSpPr/>
      </dsp:nvSpPr>
      <dsp:spPr>
        <a:xfrm>
          <a:off x="4648615" y="2981658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90FE1-7CC3-45FC-AF24-21967B3004D5}">
      <dsp:nvSpPr>
        <dsp:cNvPr id="0" name=""/>
        <dsp:cNvSpPr/>
      </dsp:nvSpPr>
      <dsp:spPr>
        <a:xfrm>
          <a:off x="4754250" y="3082012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Devastating effects were not only received from the weather but also from hunger, disease, and exhaustion</a:t>
          </a:r>
          <a:endParaRPr lang="en-US" sz="700" kern="1200" dirty="0">
            <a:latin typeface="Arial" pitchFamily="34" charset="0"/>
            <a:cs typeface="Arial" pitchFamily="34" charset="0"/>
          </a:endParaRPr>
        </a:p>
      </dsp:txBody>
      <dsp:txXfrm>
        <a:off x="4754250" y="3082012"/>
        <a:ext cx="950718" cy="603706"/>
      </dsp:txXfrm>
    </dsp:sp>
    <dsp:sp modelId="{93460307-C53E-4761-B0DD-0CE8E7624E7D}">
      <dsp:nvSpPr>
        <dsp:cNvPr id="0" name=""/>
        <dsp:cNvSpPr/>
      </dsp:nvSpPr>
      <dsp:spPr>
        <a:xfrm>
          <a:off x="4648615" y="3861865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841B29-B6E0-4C37-88FD-4FB7F1AE2BC9}">
      <dsp:nvSpPr>
        <dsp:cNvPr id="0" name=""/>
        <dsp:cNvSpPr/>
      </dsp:nvSpPr>
      <dsp:spPr>
        <a:xfrm>
          <a:off x="4754250" y="3962219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The “Cherokee Rose: Symbol of Pain and Suffering” is the symbol for Cherokees on “The Trail of Tears</a:t>
          </a:r>
          <a:endParaRPr lang="en-US" sz="700" kern="1200" dirty="0"/>
        </a:p>
      </dsp:txBody>
      <dsp:txXfrm>
        <a:off x="4754250" y="3962219"/>
        <a:ext cx="950718" cy="603706"/>
      </dsp:txXfrm>
    </dsp:sp>
    <dsp:sp modelId="{BEDF824A-46F6-48D6-B3E5-AD059F192B1A}">
      <dsp:nvSpPr>
        <dsp:cNvPr id="0" name=""/>
        <dsp:cNvSpPr/>
      </dsp:nvSpPr>
      <dsp:spPr>
        <a:xfrm>
          <a:off x="5810604" y="2981658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2C7283-FA0D-49C9-BF81-D6B145AC98EE}">
      <dsp:nvSpPr>
        <dsp:cNvPr id="0" name=""/>
        <dsp:cNvSpPr/>
      </dsp:nvSpPr>
      <dsp:spPr>
        <a:xfrm>
          <a:off x="5916240" y="3082012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4,000 out of 15,000 Cherokee Indians died on The Trail of Tears</a:t>
          </a:r>
          <a:endParaRPr lang="en-US" sz="700" kern="1200" dirty="0">
            <a:latin typeface="Arial" pitchFamily="34" charset="0"/>
            <a:cs typeface="Arial" pitchFamily="34" charset="0"/>
          </a:endParaRPr>
        </a:p>
      </dsp:txBody>
      <dsp:txXfrm>
        <a:off x="5916240" y="3082012"/>
        <a:ext cx="950718" cy="603706"/>
      </dsp:txXfrm>
    </dsp:sp>
    <dsp:sp modelId="{980EC79C-1E09-4C32-8ECF-4729A32EFB27}">
      <dsp:nvSpPr>
        <dsp:cNvPr id="0" name=""/>
        <dsp:cNvSpPr/>
      </dsp:nvSpPr>
      <dsp:spPr>
        <a:xfrm>
          <a:off x="4067620" y="1221244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C1BDA3-96FB-4261-9072-A16F3E57B633}">
      <dsp:nvSpPr>
        <dsp:cNvPr id="0" name=""/>
        <dsp:cNvSpPr/>
      </dsp:nvSpPr>
      <dsp:spPr>
        <a:xfrm>
          <a:off x="4173255" y="1321598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White settlers started moving into these territories, sparking conflicts  with the Cherokees</a:t>
          </a:r>
          <a:endParaRPr lang="en-US" sz="700" kern="1200" dirty="0">
            <a:latin typeface="Arial" pitchFamily="34" charset="0"/>
            <a:cs typeface="Arial" pitchFamily="34" charset="0"/>
          </a:endParaRPr>
        </a:p>
      </dsp:txBody>
      <dsp:txXfrm>
        <a:off x="4173255" y="1321598"/>
        <a:ext cx="950718" cy="603706"/>
      </dsp:txXfrm>
    </dsp:sp>
    <dsp:sp modelId="{FA36157B-4612-4945-A135-9658220E1F38}">
      <dsp:nvSpPr>
        <dsp:cNvPr id="0" name=""/>
        <dsp:cNvSpPr/>
      </dsp:nvSpPr>
      <dsp:spPr>
        <a:xfrm>
          <a:off x="6391599" y="1221244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C4DCF6-81E9-4CDE-A903-AB96EF4979EB}">
      <dsp:nvSpPr>
        <dsp:cNvPr id="0" name=""/>
        <dsp:cNvSpPr/>
      </dsp:nvSpPr>
      <dsp:spPr>
        <a:xfrm>
          <a:off x="6497234" y="1321598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The discovery of “gold” on Cherokee land in 1829 only intensified the efforts of Indian removal</a:t>
          </a:r>
          <a:endParaRPr lang="en-US" sz="700" kern="1200" dirty="0">
            <a:latin typeface="Arial" pitchFamily="34" charset="0"/>
            <a:cs typeface="Arial" pitchFamily="34" charset="0"/>
          </a:endParaRPr>
        </a:p>
      </dsp:txBody>
      <dsp:txXfrm>
        <a:off x="6497234" y="1321598"/>
        <a:ext cx="950718" cy="603706"/>
      </dsp:txXfrm>
    </dsp:sp>
    <dsp:sp modelId="{D57D368B-5930-4409-B661-E02127FA7D81}">
      <dsp:nvSpPr>
        <dsp:cNvPr id="0" name=""/>
        <dsp:cNvSpPr/>
      </dsp:nvSpPr>
      <dsp:spPr>
        <a:xfrm>
          <a:off x="5810604" y="2101451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1F5037-0A78-4C2E-9291-49DF76484454}">
      <dsp:nvSpPr>
        <dsp:cNvPr id="0" name=""/>
        <dsp:cNvSpPr/>
      </dsp:nvSpPr>
      <dsp:spPr>
        <a:xfrm>
          <a:off x="5916240" y="2201805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President Andrew Jackson and President Martin Van Buren extensively carry out the policy in 1838 and 1839</a:t>
          </a:r>
          <a:endParaRPr lang="en-US" sz="700" kern="1200" dirty="0">
            <a:latin typeface="Arial" pitchFamily="34" charset="0"/>
            <a:cs typeface="Arial" pitchFamily="34" charset="0"/>
          </a:endParaRPr>
        </a:p>
      </dsp:txBody>
      <dsp:txXfrm>
        <a:off x="5916240" y="2201805"/>
        <a:ext cx="950718" cy="603706"/>
      </dsp:txXfrm>
    </dsp:sp>
    <dsp:sp modelId="{C7E9426B-DC59-4834-A3EB-6F9B31F6C442}">
      <dsp:nvSpPr>
        <dsp:cNvPr id="0" name=""/>
        <dsp:cNvSpPr/>
      </dsp:nvSpPr>
      <dsp:spPr>
        <a:xfrm>
          <a:off x="6972594" y="2101451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10DCCC-B32F-40FC-9261-FF9DE1BD1B5E}">
      <dsp:nvSpPr>
        <dsp:cNvPr id="0" name=""/>
        <dsp:cNvSpPr/>
      </dsp:nvSpPr>
      <dsp:spPr>
        <a:xfrm>
          <a:off x="7078229" y="2201805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Indian Removal Act Policy enforced</a:t>
          </a:r>
          <a:endParaRPr lang="en-US" sz="700" kern="1200" dirty="0"/>
        </a:p>
      </dsp:txBody>
      <dsp:txXfrm>
        <a:off x="7078229" y="2201805"/>
        <a:ext cx="950718" cy="603706"/>
      </dsp:txXfrm>
    </dsp:sp>
    <dsp:sp modelId="{F4A7E2DA-ECEC-480D-92B2-6DDC1A59393C}">
      <dsp:nvSpPr>
        <dsp:cNvPr id="0" name=""/>
        <dsp:cNvSpPr/>
      </dsp:nvSpPr>
      <dsp:spPr>
        <a:xfrm>
          <a:off x="7553588" y="1221244"/>
          <a:ext cx="950718" cy="603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20DBBA-A0FB-4A90-B6D1-7C618987C276}">
      <dsp:nvSpPr>
        <dsp:cNvPr id="0" name=""/>
        <dsp:cNvSpPr/>
      </dsp:nvSpPr>
      <dsp:spPr>
        <a:xfrm>
          <a:off x="7659224" y="1321598"/>
          <a:ext cx="950718" cy="6037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Arial" pitchFamily="34" charset="0"/>
              <a:cs typeface="Arial" pitchFamily="34" charset="0"/>
            </a:rPr>
            <a:t>White settlers pressed the government to do something about the Indian presence</a:t>
          </a:r>
          <a:endParaRPr lang="en-US" sz="700" kern="1200" dirty="0"/>
        </a:p>
      </dsp:txBody>
      <dsp:txXfrm>
        <a:off x="7659224" y="1321598"/>
        <a:ext cx="950718" cy="6037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7BD98-E9A8-4316-9053-428D8498CE1D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9B554-14E7-480D-ABF9-0CDC272F5C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The above</a:t>
            </a:r>
            <a:r>
              <a:rPr lang="en-US" baseline="0" dirty="0" smtClean="0"/>
              <a:t> flowchart is a </a:t>
            </a:r>
            <a:r>
              <a:rPr lang="en-US" baseline="0" smtClean="0"/>
              <a:t>brief refresher story </a:t>
            </a:r>
            <a:r>
              <a:rPr lang="en-US" baseline="0" dirty="0" smtClean="0"/>
              <a:t>of what took place during that long, long walk to destruction for the Cherokee Native American Indians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554-14E7-480D-ABF9-0CDC272F5C6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85207-D472-4386-BD71-223DBF8FAC83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3CA77-CC79-49F7-BFE5-5243F82A9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TRAIL OF TEARS FLOWCHART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219200"/>
          <a:ext cx="8610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290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THE TRAIL OF TEARS FLOWCHART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TRAIL OF TEARS FLOWCHART</dc:title>
  <dc:creator>DeMetras</dc:creator>
  <cp:lastModifiedBy>DeMetras</cp:lastModifiedBy>
  <cp:revision>13</cp:revision>
  <dcterms:created xsi:type="dcterms:W3CDTF">2011-04-15T14:07:08Z</dcterms:created>
  <dcterms:modified xsi:type="dcterms:W3CDTF">2011-04-15T16:50:05Z</dcterms:modified>
</cp:coreProperties>
</file>